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0"/>
  </p:notesMasterIdLst>
  <p:sldIdLst>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6" r:id="rId19"/>
    <p:sldId id="287" r:id="rId20"/>
    <p:sldId id="288" r:id="rId21"/>
    <p:sldId id="289" r:id="rId22"/>
    <p:sldId id="320" r:id="rId23"/>
    <p:sldId id="325"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18" r:id="rId40"/>
    <p:sldId id="326" r:id="rId41"/>
    <p:sldId id="327" r:id="rId42"/>
    <p:sldId id="328" r:id="rId43"/>
    <p:sldId id="329" r:id="rId44"/>
    <p:sldId id="330" r:id="rId45"/>
    <p:sldId id="331" r:id="rId46"/>
    <p:sldId id="305" r:id="rId47"/>
    <p:sldId id="319" r:id="rId48"/>
    <p:sldId id="307" r:id="rId49"/>
    <p:sldId id="310" r:id="rId50"/>
    <p:sldId id="311" r:id="rId51"/>
    <p:sldId id="323" r:id="rId52"/>
    <p:sldId id="324" r:id="rId53"/>
    <p:sldId id="312" r:id="rId54"/>
    <p:sldId id="313" r:id="rId55"/>
    <p:sldId id="314" r:id="rId56"/>
    <p:sldId id="315" r:id="rId57"/>
    <p:sldId id="316" r:id="rId58"/>
    <p:sldId id="31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81853" autoAdjust="0"/>
  </p:normalViewPr>
  <p:slideViewPr>
    <p:cSldViewPr snapToGrid="0" showGuides="1">
      <p:cViewPr varScale="1">
        <p:scale>
          <a:sx n="95" d="100"/>
          <a:sy n="95" d="100"/>
        </p:scale>
        <p:origin x="1512" y="78"/>
      </p:cViewPr>
      <p:guideLst>
        <p:guide orient="horz" pos="1872"/>
        <p:guide pos="3840"/>
      </p:guideLst>
    </p:cSldViewPr>
  </p:slideViewPr>
  <p:outlineViewPr>
    <p:cViewPr>
      <p:scale>
        <a:sx n="33" d="100"/>
        <a:sy n="33" d="100"/>
      </p:scale>
      <p:origin x="0" y="0"/>
    </p:cViewPr>
  </p:outlineViewPr>
  <p:notesTextViewPr>
    <p:cViewPr>
      <p:scale>
        <a:sx n="1" d="1"/>
        <a:sy n="1" d="1"/>
      </p:scale>
      <p:origin x="0" y="-610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EE060EE1-737C-4ED1-A068-45E3ED4CF41F}" type="pres">
      <dgm:prSet presAssocID="{2D9E6CE2-B64D-4377-BAA5-EAD594FC24BE}" presName="linear" presStyleCnt="0">
        <dgm:presLayoutVars>
          <dgm:animLvl val="lvl"/>
          <dgm:resizeHandles val="exact"/>
        </dgm:presLayoutVars>
      </dgm:prSet>
      <dgm:spPr/>
    </dgm:pt>
    <dgm:pt modelId="{BF6000E2-C1A8-4092-84BC-495849F1A8BF}" type="pres">
      <dgm:prSet presAssocID="{A3E2BF7C-53C2-42C7-A70F-F9B2FAEAA47F}" presName="parentText" presStyleLbl="node1" presStyleIdx="0" presStyleCnt="10">
        <dgm:presLayoutVars>
          <dgm:chMax val="0"/>
          <dgm:bulletEnabled val="1"/>
        </dgm:presLayoutVars>
      </dgm:prSet>
      <dgm:spPr/>
    </dgm:pt>
    <dgm:pt modelId="{A7CEA83F-5A28-4F7C-B9BB-DCFF5D42E278}" type="pres">
      <dgm:prSet presAssocID="{CF910265-B4E7-4FB6-A391-F5E10ED63191}" presName="spacer" presStyleCnt="0"/>
      <dgm:spPr/>
    </dgm:pt>
    <dgm:pt modelId="{D7A53CEE-071F-4779-921E-3F6BFC57EFD3}" type="pres">
      <dgm:prSet presAssocID="{01D82D6E-471F-4A16-A6E9-71FDE29E527B}" presName="parentText" presStyleLbl="node1" presStyleIdx="1" presStyleCnt="10">
        <dgm:presLayoutVars>
          <dgm:chMax val="0"/>
          <dgm:bulletEnabled val="1"/>
        </dgm:presLayoutVars>
      </dgm:prSet>
      <dgm:spPr/>
    </dgm:pt>
    <dgm:pt modelId="{4E524072-0A29-4A1A-8517-27057A9062C6}" type="pres">
      <dgm:prSet presAssocID="{F374BB61-7684-47E1-9C2A-3571310BB299}" presName="spacer" presStyleCnt="0"/>
      <dgm:spPr/>
    </dgm:pt>
    <dgm:pt modelId="{17220294-B609-41EE-B04A-705C4168D131}" type="pres">
      <dgm:prSet presAssocID="{5582BE14-3B18-43E5-A2CD-4354CF62C64A}" presName="parentText" presStyleLbl="node1" presStyleIdx="2" presStyleCnt="10">
        <dgm:presLayoutVars>
          <dgm:chMax val="0"/>
          <dgm:bulletEnabled val="1"/>
        </dgm:presLayoutVars>
      </dgm:prSet>
      <dgm:spPr/>
    </dgm:pt>
    <dgm:pt modelId="{2DDBF6BE-2B34-459E-8059-3A8DB01E834C}" type="pres">
      <dgm:prSet presAssocID="{52674188-EB11-4169-A2F1-F31F6D686A24}" presName="spacer" presStyleCnt="0"/>
      <dgm:spPr/>
    </dgm:pt>
    <dgm:pt modelId="{6A9480E6-CB42-48FC-A88B-7E6B2120D09C}" type="pres">
      <dgm:prSet presAssocID="{DB8BBAFD-F5CC-4ECD-81DF-6B2B7D3455E6}" presName="parentText" presStyleLbl="node1" presStyleIdx="3" presStyleCnt="10">
        <dgm:presLayoutVars>
          <dgm:chMax val="0"/>
          <dgm:bulletEnabled val="1"/>
        </dgm:presLayoutVars>
      </dgm:prSet>
      <dgm:spPr/>
    </dgm:pt>
    <dgm:pt modelId="{785CB327-D4CC-4E3A-A51E-B7C920A65E5E}" type="pres">
      <dgm:prSet presAssocID="{7296D75E-C30D-4E95-8B38-13677332E1C6}" presName="spacer" presStyleCnt="0"/>
      <dgm:spPr/>
    </dgm:pt>
    <dgm:pt modelId="{DBBB1058-3B0B-4A36-8293-B5C6ABD9962B}" type="pres">
      <dgm:prSet presAssocID="{2EFD0130-F8DB-4040-A5FF-67BA40F6CCE7}" presName="parentText" presStyleLbl="node1" presStyleIdx="4" presStyleCnt="10">
        <dgm:presLayoutVars>
          <dgm:chMax val="0"/>
          <dgm:bulletEnabled val="1"/>
        </dgm:presLayoutVars>
      </dgm:prSet>
      <dgm:spPr/>
    </dgm:pt>
    <dgm:pt modelId="{DEF9F7B2-2777-48D5-8DA3-1C4016260E4B}" type="pres">
      <dgm:prSet presAssocID="{0AFCD22D-652F-4B3B-AA70-5FEEB69B01C1}" presName="spacer" presStyleCnt="0"/>
      <dgm:spPr/>
    </dgm:pt>
    <dgm:pt modelId="{184BFE2A-C7F7-429F-B543-15602CA4A941}" type="pres">
      <dgm:prSet presAssocID="{FFA3B7D8-ED16-4307-9298-37B1D973A986}" presName="parentText" presStyleLbl="node1" presStyleIdx="5" presStyleCnt="10">
        <dgm:presLayoutVars>
          <dgm:chMax val="0"/>
          <dgm:bulletEnabled val="1"/>
        </dgm:presLayoutVars>
      </dgm:prSet>
      <dgm:spPr/>
    </dgm:pt>
    <dgm:pt modelId="{A7AE4ED9-DB72-4331-BA06-5646036C46D1}" type="pres">
      <dgm:prSet presAssocID="{4096EAA0-A1F4-4D0F-BA65-E0EF91915574}" presName="spacer" presStyleCnt="0"/>
      <dgm:spPr/>
    </dgm:pt>
    <dgm:pt modelId="{C2E3DD37-B5C2-44F1-813E-D9AA5393AB54}" type="pres">
      <dgm:prSet presAssocID="{FDA0E3C3-9D17-4D27-92BD-0A3144A3817F}" presName="parentText" presStyleLbl="node1" presStyleIdx="6" presStyleCnt="10">
        <dgm:presLayoutVars>
          <dgm:chMax val="0"/>
          <dgm:bulletEnabled val="1"/>
        </dgm:presLayoutVars>
      </dgm:prSet>
      <dgm:spPr/>
    </dgm:pt>
    <dgm:pt modelId="{DCE8E051-7E7F-4DEF-B399-218D084B0F28}" type="pres">
      <dgm:prSet presAssocID="{41D83FBD-1B0C-4AAC-BA0F-DC130EE892AC}" presName="spacer" presStyleCnt="0"/>
      <dgm:spPr/>
    </dgm:pt>
    <dgm:pt modelId="{1A80564B-D8F4-4EE8-BF92-4B4EE32897D9}" type="pres">
      <dgm:prSet presAssocID="{C1EAFA61-D76A-495F-AEA6-D137C7BDBBE5}" presName="parentText" presStyleLbl="node1" presStyleIdx="7" presStyleCnt="10">
        <dgm:presLayoutVars>
          <dgm:chMax val="0"/>
          <dgm:bulletEnabled val="1"/>
        </dgm:presLayoutVars>
      </dgm:prSet>
      <dgm:spPr/>
    </dgm:pt>
    <dgm:pt modelId="{0B47F683-6E3F-48CE-AF11-855DFFB6E993}" type="pres">
      <dgm:prSet presAssocID="{612742D5-7A46-4A20-844B-93B261FEE84D}" presName="spacer" presStyleCnt="0"/>
      <dgm:spPr/>
    </dgm:pt>
    <dgm:pt modelId="{8DF09AED-87C1-4302-8E24-56C9F2E34700}" type="pres">
      <dgm:prSet presAssocID="{12D77FE9-8AF1-4244-B3C5-E822020220C7}" presName="parentText" presStyleLbl="node1" presStyleIdx="8" presStyleCnt="10">
        <dgm:presLayoutVars>
          <dgm:chMax val="0"/>
          <dgm:bulletEnabled val="1"/>
        </dgm:presLayoutVars>
      </dgm:prSet>
      <dgm:spPr/>
    </dgm:pt>
    <dgm:pt modelId="{73E27745-CFD9-4CB7-B94F-C6A293CB8FE5}" type="pres">
      <dgm:prSet presAssocID="{45E311FF-3351-4D5B-80EB-44174A9ECA54}" presName="spacer" presStyleCnt="0"/>
      <dgm:spPr/>
    </dgm:pt>
    <dgm:pt modelId="{7CC2AC02-8C51-4DA3-AD75-CAD3A2CB93AE}" type="pres">
      <dgm:prSet presAssocID="{3BAD92F4-8626-4195-AEE3-1D0A5826592F}" presName="parentText" presStyleLbl="node1" presStyleIdx="9" presStyleCnt="10">
        <dgm:presLayoutVars>
          <dgm:chMax val="0"/>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413A421E-3E57-4073-9A6B-244C2D9AA64A}" type="presOf" srcId="{5582BE14-3B18-43E5-A2CD-4354CF62C64A}" destId="{17220294-B609-41EE-B04A-705C4168D131}" srcOrd="0" destOrd="0" presId="urn:microsoft.com/office/officeart/2005/8/layout/vList2"/>
    <dgm:cxn modelId="{74C55D20-AE8F-49A2-9A33-0C0CDA3079CB}" type="presOf" srcId="{2EFD0130-F8DB-4040-A5FF-67BA40F6CCE7}" destId="{DBBB1058-3B0B-4A36-8293-B5C6ABD9962B}" srcOrd="0" destOrd="0" presId="urn:microsoft.com/office/officeart/2005/8/layout/vList2"/>
    <dgm:cxn modelId="{D9064F28-5FC0-4D65-BAF8-9AFC447C77A4}" srcId="{2D9E6CE2-B64D-4377-BAA5-EAD594FC24BE}" destId="{01D82D6E-471F-4A16-A6E9-71FDE29E527B}" srcOrd="1" destOrd="0" parTransId="{1FDFDD8A-D78B-43B2-A9E1-8FA510F5DBCE}" sibTransId="{F374BB61-7684-47E1-9C2A-3571310BB299}"/>
    <dgm:cxn modelId="{5ECD9F2E-E15C-40E4-90EA-8483F72A0D60}" type="presOf" srcId="{FDA0E3C3-9D17-4D27-92BD-0A3144A3817F}" destId="{C2E3DD37-B5C2-44F1-813E-D9AA5393AB54}" srcOrd="0" destOrd="0" presId="urn:microsoft.com/office/officeart/2005/8/layout/vList2"/>
    <dgm:cxn modelId="{3AFC3336-3142-4415-8829-A2A2B026621E}" type="presOf" srcId="{C1EAFA61-D76A-495F-AEA6-D137C7BDBBE5}" destId="{1A80564B-D8F4-4EE8-BF92-4B4EE32897D9}" srcOrd="0" destOrd="0" presId="urn:microsoft.com/office/officeart/2005/8/layout/vList2"/>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E825DB4E-90B5-4C28-85CD-35D7AFC8C67B}" type="presOf" srcId="{01D82D6E-471F-4A16-A6E9-71FDE29E527B}" destId="{D7A53CEE-071F-4779-921E-3F6BFC57EFD3}" srcOrd="0" destOrd="0" presId="urn:microsoft.com/office/officeart/2005/8/layout/vList2"/>
    <dgm:cxn modelId="{EF2C1274-D831-49F9-B202-F1B7F5763FA0}" type="presOf" srcId="{3BAD92F4-8626-4195-AEE3-1D0A5826592F}" destId="{7CC2AC02-8C51-4DA3-AD75-CAD3A2CB93AE}" srcOrd="0" destOrd="0" presId="urn:microsoft.com/office/officeart/2005/8/layout/vList2"/>
    <dgm:cxn modelId="{DA3E6559-A2DD-45E3-829C-1889B588F33F}" type="presOf" srcId="{A3E2BF7C-53C2-42C7-A70F-F9B2FAEAA47F}" destId="{BF6000E2-C1A8-4092-84BC-495849F1A8BF}" srcOrd="0" destOrd="0" presId="urn:microsoft.com/office/officeart/2005/8/layout/vList2"/>
    <dgm:cxn modelId="{DF104F7B-DF4F-46DC-8758-B14D76A17CFC}" srcId="{2D9E6CE2-B64D-4377-BAA5-EAD594FC24BE}" destId="{FFA3B7D8-ED16-4307-9298-37B1D973A986}" srcOrd="5" destOrd="0" parTransId="{4705A22E-C473-45D9-869C-A68050DF6C3F}" sibTransId="{4096EAA0-A1F4-4D0F-BA65-E0EF91915574}"/>
    <dgm:cxn modelId="{B3E9C785-85E1-4B09-AB0D-87EBB62118EE}" type="presOf" srcId="{12D77FE9-8AF1-4244-B3C5-E822020220C7}" destId="{8DF09AED-87C1-4302-8E24-56C9F2E34700}" srcOrd="0" destOrd="0" presId="urn:microsoft.com/office/officeart/2005/8/layout/vList2"/>
    <dgm:cxn modelId="{65CF618F-9127-4C2E-ADC0-B552AF4893E4}" srcId="{2D9E6CE2-B64D-4377-BAA5-EAD594FC24BE}" destId="{C1EAFA61-D76A-495F-AEA6-D137C7BDBBE5}" srcOrd="7" destOrd="0" parTransId="{9E9478AF-D643-4468-8432-D37CBDA6DDB7}" sibTransId="{612742D5-7A46-4A20-844B-93B261FEE84D}"/>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491DF7BD-D7A9-4B50-B5CB-7FA31C2464AF}" type="presOf" srcId="{FFA3B7D8-ED16-4307-9298-37B1D973A986}" destId="{184BFE2A-C7F7-429F-B543-15602CA4A941}" srcOrd="0" destOrd="0" presId="urn:microsoft.com/office/officeart/2005/8/layout/vList2"/>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28AAB9D1-7B06-4B90-911D-49F3506EF90F}" type="presOf" srcId="{2D9E6CE2-B64D-4377-BAA5-EAD594FC24BE}" destId="{EE060EE1-737C-4ED1-A068-45E3ED4CF41F}" srcOrd="0" destOrd="0" presId="urn:microsoft.com/office/officeart/2005/8/layout/vList2"/>
    <dgm:cxn modelId="{D69D82F7-1A46-459F-9B85-E24C110E6548}" type="presOf" srcId="{DB8BBAFD-F5CC-4ECD-81DF-6B2B7D3455E6}" destId="{6A9480E6-CB42-48FC-A88B-7E6B2120D09C}" srcOrd="0" destOrd="0" presId="urn:microsoft.com/office/officeart/2005/8/layout/vList2"/>
    <dgm:cxn modelId="{6FABDF0F-FB81-46BC-9A3B-C836D3EF3FE2}" type="presParOf" srcId="{EE060EE1-737C-4ED1-A068-45E3ED4CF41F}" destId="{BF6000E2-C1A8-4092-84BC-495849F1A8BF}" srcOrd="0" destOrd="0" presId="urn:microsoft.com/office/officeart/2005/8/layout/vList2"/>
    <dgm:cxn modelId="{729121D9-BE80-4A15-9CB9-FAD9F138ABD6}" type="presParOf" srcId="{EE060EE1-737C-4ED1-A068-45E3ED4CF41F}" destId="{A7CEA83F-5A28-4F7C-B9BB-DCFF5D42E278}" srcOrd="1" destOrd="0" presId="urn:microsoft.com/office/officeart/2005/8/layout/vList2"/>
    <dgm:cxn modelId="{6582AA63-2991-4369-BC6C-41ADE3A3E535}" type="presParOf" srcId="{EE060EE1-737C-4ED1-A068-45E3ED4CF41F}" destId="{D7A53CEE-071F-4779-921E-3F6BFC57EFD3}" srcOrd="2" destOrd="0" presId="urn:microsoft.com/office/officeart/2005/8/layout/vList2"/>
    <dgm:cxn modelId="{2DF50834-B1E2-4D12-8A0D-784A46D5457F}" type="presParOf" srcId="{EE060EE1-737C-4ED1-A068-45E3ED4CF41F}" destId="{4E524072-0A29-4A1A-8517-27057A9062C6}" srcOrd="3" destOrd="0" presId="urn:microsoft.com/office/officeart/2005/8/layout/vList2"/>
    <dgm:cxn modelId="{175229EC-9767-4240-919E-21A9B71EDEA0}" type="presParOf" srcId="{EE060EE1-737C-4ED1-A068-45E3ED4CF41F}" destId="{17220294-B609-41EE-B04A-705C4168D131}" srcOrd="4" destOrd="0" presId="urn:microsoft.com/office/officeart/2005/8/layout/vList2"/>
    <dgm:cxn modelId="{DB2086B4-56A7-4F4E-B043-1DABEB8369BF}" type="presParOf" srcId="{EE060EE1-737C-4ED1-A068-45E3ED4CF41F}" destId="{2DDBF6BE-2B34-459E-8059-3A8DB01E834C}" srcOrd="5" destOrd="0" presId="urn:microsoft.com/office/officeart/2005/8/layout/vList2"/>
    <dgm:cxn modelId="{2D8DC955-0AC1-4E88-9240-857B1E8DF0BF}" type="presParOf" srcId="{EE060EE1-737C-4ED1-A068-45E3ED4CF41F}" destId="{6A9480E6-CB42-48FC-A88B-7E6B2120D09C}" srcOrd="6" destOrd="0" presId="urn:microsoft.com/office/officeart/2005/8/layout/vList2"/>
    <dgm:cxn modelId="{9F424D55-1E6B-4B8D-950F-1750905A140A}" type="presParOf" srcId="{EE060EE1-737C-4ED1-A068-45E3ED4CF41F}" destId="{785CB327-D4CC-4E3A-A51E-B7C920A65E5E}" srcOrd="7" destOrd="0" presId="urn:microsoft.com/office/officeart/2005/8/layout/vList2"/>
    <dgm:cxn modelId="{5E1FC0DA-8FEF-4B0B-B29A-DB0208B78A06}" type="presParOf" srcId="{EE060EE1-737C-4ED1-A068-45E3ED4CF41F}" destId="{DBBB1058-3B0B-4A36-8293-B5C6ABD9962B}" srcOrd="8" destOrd="0" presId="urn:microsoft.com/office/officeart/2005/8/layout/vList2"/>
    <dgm:cxn modelId="{85772A47-E7E5-4E05-866D-11CEC3CC5453}" type="presParOf" srcId="{EE060EE1-737C-4ED1-A068-45E3ED4CF41F}" destId="{DEF9F7B2-2777-48D5-8DA3-1C4016260E4B}" srcOrd="9" destOrd="0" presId="urn:microsoft.com/office/officeart/2005/8/layout/vList2"/>
    <dgm:cxn modelId="{37F5401E-A8CA-4289-A9CE-DDB4FCD621CE}" type="presParOf" srcId="{EE060EE1-737C-4ED1-A068-45E3ED4CF41F}" destId="{184BFE2A-C7F7-429F-B543-15602CA4A941}" srcOrd="10" destOrd="0" presId="urn:microsoft.com/office/officeart/2005/8/layout/vList2"/>
    <dgm:cxn modelId="{635B5E84-3DCA-40AB-AC2D-8E6EB59B169D}" type="presParOf" srcId="{EE060EE1-737C-4ED1-A068-45E3ED4CF41F}" destId="{A7AE4ED9-DB72-4331-BA06-5646036C46D1}" srcOrd="11" destOrd="0" presId="urn:microsoft.com/office/officeart/2005/8/layout/vList2"/>
    <dgm:cxn modelId="{B52DE1B0-E722-4B62-893C-15E1B1E4F985}" type="presParOf" srcId="{EE060EE1-737C-4ED1-A068-45E3ED4CF41F}" destId="{C2E3DD37-B5C2-44F1-813E-D9AA5393AB54}" srcOrd="12" destOrd="0" presId="urn:microsoft.com/office/officeart/2005/8/layout/vList2"/>
    <dgm:cxn modelId="{8B543CAC-002F-40FC-9EF2-85EE1FED5847}" type="presParOf" srcId="{EE060EE1-737C-4ED1-A068-45E3ED4CF41F}" destId="{DCE8E051-7E7F-4DEF-B399-218D084B0F28}" srcOrd="13" destOrd="0" presId="urn:microsoft.com/office/officeart/2005/8/layout/vList2"/>
    <dgm:cxn modelId="{5AFF473D-2CE3-4C9A-B568-549F3D10D77B}" type="presParOf" srcId="{EE060EE1-737C-4ED1-A068-45E3ED4CF41F}" destId="{1A80564B-D8F4-4EE8-BF92-4B4EE32897D9}" srcOrd="14" destOrd="0" presId="urn:microsoft.com/office/officeart/2005/8/layout/vList2"/>
    <dgm:cxn modelId="{D4215E00-3507-4D02-BA48-BC40DFC1B1D1}" type="presParOf" srcId="{EE060EE1-737C-4ED1-A068-45E3ED4CF41F}" destId="{0B47F683-6E3F-48CE-AF11-855DFFB6E993}" srcOrd="15" destOrd="0" presId="urn:microsoft.com/office/officeart/2005/8/layout/vList2"/>
    <dgm:cxn modelId="{5BCEB4FC-AC78-4A4F-A60E-8146FA5822B9}" type="presParOf" srcId="{EE060EE1-737C-4ED1-A068-45E3ED4CF41F}" destId="{8DF09AED-87C1-4302-8E24-56C9F2E34700}" srcOrd="16" destOrd="0" presId="urn:microsoft.com/office/officeart/2005/8/layout/vList2"/>
    <dgm:cxn modelId="{74B6A318-3F77-45DC-9AAD-8BBF01E60B5C}" type="presParOf" srcId="{EE060EE1-737C-4ED1-A068-45E3ED4CF41F}" destId="{73E27745-CFD9-4CB7-B94F-C6A293CB8FE5}" srcOrd="17" destOrd="0" presId="urn:microsoft.com/office/officeart/2005/8/layout/vList2"/>
    <dgm:cxn modelId="{06FCBA66-ED97-4ADE-AC64-8C7D181FBE60}" type="presParOf" srcId="{EE060EE1-737C-4ED1-A068-45E3ED4CF41F}" destId="{7CC2AC02-8C51-4DA3-AD75-CAD3A2CB93AE}"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9">
        <dgm:presLayoutVars>
          <dgm:chMax val="0"/>
          <dgm:bulletEnabled val="1"/>
        </dgm:presLayoutVars>
      </dgm:prSet>
      <dgm:spPr/>
    </dgm:pt>
    <dgm:pt modelId="{C27BD4C5-66A0-411D-8EF2-057FEF037268}" type="pres">
      <dgm:prSet presAssocID="{23D837C3-3882-4977-8399-C5BB50B52BDA}" presName="spacer" presStyleCnt="0"/>
      <dgm:spPr/>
    </dgm:pt>
    <dgm:pt modelId="{1185F29A-E6F9-40A1-8723-BCFBCE236B00}" type="pres">
      <dgm:prSet presAssocID="{F36D13DD-9062-413F-BE30-1401C5773B6B}" presName="parentText" presStyleLbl="node1" presStyleIdx="1" presStyleCnt="9">
        <dgm:presLayoutVars>
          <dgm:chMax val="0"/>
          <dgm:bulletEnabled val="1"/>
        </dgm:presLayoutVars>
      </dgm:prSet>
      <dgm:spPr/>
    </dgm:pt>
    <dgm:pt modelId="{FB2C01B2-3C11-4A73-AC15-5F418628FBB5}" type="pres">
      <dgm:prSet presAssocID="{9AB7A09A-6CED-4898-AB6A-A707D9E7BD5D}" presName="spacer" presStyleCnt="0"/>
      <dgm:spPr/>
    </dgm:pt>
    <dgm:pt modelId="{DFBAB23E-BEC3-44C1-B535-9A26B710D7B3}" type="pres">
      <dgm:prSet presAssocID="{2CD18C4D-2F06-47D4-890E-61E2B0725B31}" presName="parentText" presStyleLbl="node1" presStyleIdx="2" presStyleCnt="9">
        <dgm:presLayoutVars>
          <dgm:chMax val="0"/>
          <dgm:bulletEnabled val="1"/>
        </dgm:presLayoutVars>
      </dgm:prSet>
      <dgm:spPr/>
    </dgm:pt>
    <dgm:pt modelId="{18F7D943-2171-4ECC-9AE7-F7B44CA7B07F}" type="pres">
      <dgm:prSet presAssocID="{A87EA378-10BC-494B-96EE-43882C5794B4}" presName="spacer" presStyleCnt="0"/>
      <dgm:spPr/>
    </dgm:pt>
    <dgm:pt modelId="{206B5A4A-9C8F-4534-92ED-B1280849CC67}" type="pres">
      <dgm:prSet presAssocID="{0B79DB0E-F925-40B4-A828-F41DA9BB3295}" presName="parentText" presStyleLbl="node1" presStyleIdx="3" presStyleCnt="9">
        <dgm:presLayoutVars>
          <dgm:chMax val="0"/>
          <dgm:bulletEnabled val="1"/>
        </dgm:presLayoutVars>
      </dgm:prSet>
      <dgm:spPr/>
    </dgm:pt>
    <dgm:pt modelId="{20DBD271-2998-495A-8DEB-EB9A018D5A62}" type="pres">
      <dgm:prSet presAssocID="{C1C9A05B-6FA6-4E57-A1B2-F5F6FDEA4280}" presName="spacer" presStyleCnt="0"/>
      <dgm:spPr/>
    </dgm:pt>
    <dgm:pt modelId="{9633872C-B48B-4D7B-A301-D79634857C30}" type="pres">
      <dgm:prSet presAssocID="{A3804446-50E9-419C-AA96-FBDEA0434D68}" presName="parentText" presStyleLbl="node1" presStyleIdx="4" presStyleCnt="9">
        <dgm:presLayoutVars>
          <dgm:chMax val="0"/>
          <dgm:bulletEnabled val="1"/>
        </dgm:presLayoutVars>
      </dgm:prSet>
      <dgm:spPr/>
    </dgm:pt>
    <dgm:pt modelId="{809EF0B4-EA86-4A60-8B6C-FF8D9C489A8B}" type="pres">
      <dgm:prSet presAssocID="{072605ED-B81D-4B2A-9755-69C491826FB3}" presName="spacer" presStyleCnt="0"/>
      <dgm:spPr/>
    </dgm:pt>
    <dgm:pt modelId="{FB996496-F753-4404-A683-79CF99E084C4}" type="pres">
      <dgm:prSet presAssocID="{5CAE1113-413E-4CC2-B3D3-AC9087006A52}" presName="parentText" presStyleLbl="node1" presStyleIdx="5" presStyleCnt="9">
        <dgm:presLayoutVars>
          <dgm:chMax val="0"/>
          <dgm:bulletEnabled val="1"/>
        </dgm:presLayoutVars>
      </dgm:prSet>
      <dgm:spPr/>
    </dgm:pt>
    <dgm:pt modelId="{14661DDC-9187-4912-A4BF-00564B3FEC85}" type="pres">
      <dgm:prSet presAssocID="{3A499356-EBF5-4E02-A5EF-52680ED88B65}" presName="spacer" presStyleCnt="0"/>
      <dgm:spPr/>
    </dgm:pt>
    <dgm:pt modelId="{09CAA7A5-F5E3-4301-B2DA-85145950900F}" type="pres">
      <dgm:prSet presAssocID="{4E353909-38B7-4F90-BBFF-8FC903EF9C06}" presName="parentText" presStyleLbl="node1" presStyleIdx="6" presStyleCnt="9">
        <dgm:presLayoutVars>
          <dgm:chMax val="0"/>
          <dgm:bulletEnabled val="1"/>
        </dgm:presLayoutVars>
      </dgm:prSet>
      <dgm:spPr/>
    </dgm:pt>
    <dgm:pt modelId="{F94901C7-2C50-4CF2-A6BD-48BADFA53999}" type="pres">
      <dgm:prSet presAssocID="{45309E08-F4BB-491B-8737-CE2CC4BED91B}" presName="spacer" presStyleCnt="0"/>
      <dgm:spPr/>
    </dgm:pt>
    <dgm:pt modelId="{C7A49956-5292-43CE-B0D5-8BE3E1DFBAD9}" type="pres">
      <dgm:prSet presAssocID="{C3AB47F4-3E5E-4A55-B1F3-B01D2C7AC9C9}" presName="parentText" presStyleLbl="node1" presStyleIdx="7" presStyleCnt="9">
        <dgm:presLayoutVars>
          <dgm:chMax val="0"/>
          <dgm:bulletEnabled val="1"/>
        </dgm:presLayoutVars>
      </dgm:prSet>
      <dgm:spPr/>
    </dgm:pt>
    <dgm:pt modelId="{4E322734-CAC7-4FFD-A467-E3B08A19ABE2}" type="pres">
      <dgm:prSet presAssocID="{7505CC17-7F37-47D3-A348-B16D7D6C097D}" presName="spacer" presStyleCnt="0"/>
      <dgm:spPr/>
    </dgm:pt>
    <dgm:pt modelId="{7D307AE9-6661-4852-829A-6ED3D984B9E1}" type="pres">
      <dgm:prSet presAssocID="{BBDADB3E-B0C2-433C-B902-E6339C209594}" presName="parentText" presStyleLbl="node1" presStyleIdx="8" presStyleCnt="9">
        <dgm:presLayoutVars>
          <dgm:chMax val="0"/>
          <dgm:bulletEnabled val="1"/>
        </dgm:presLayoutVars>
      </dgm:prSet>
      <dgm:spPr/>
    </dgm:pt>
  </dgm:ptLst>
  <dgm:cxnLst>
    <dgm:cxn modelId="{D317EE12-9EB4-41CE-BA24-02546209FE16}" srcId="{D168A497-3D3D-4106-9CDE-F9158F429487}" destId="{5CAE1113-413E-4CC2-B3D3-AC9087006A52}" srcOrd="5" destOrd="0" parTransId="{84F10A44-DE09-4BDF-95B8-F840AF4EC609}" sibTransId="{3A499356-EBF5-4E02-A5EF-52680ED88B65}"/>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E886D65D-5909-4520-9BC3-8E641D855F96}" srcId="{D168A497-3D3D-4106-9CDE-F9158F429487}" destId="{C3AB47F4-3E5E-4A55-B1F3-B01D2C7AC9C9}" srcOrd="7" destOrd="0" parTransId="{FE5A6851-63EC-4560-BCBF-7BCEBE44965B}" sibTransId="{7505CC17-7F37-47D3-A348-B16D7D6C097D}"/>
    <dgm:cxn modelId="{5FB58142-217F-464B-8611-1FD2DA4AA726}" type="presOf" srcId="{6867D4AE-3EA4-4E11-A37D-3EF655EE28F4}" destId="{A19479F0-6170-4491-AA6D-D8F11AA1A6F1}" srcOrd="0" destOrd="0" presId="urn:microsoft.com/office/officeart/2005/8/layout/vList2"/>
    <dgm:cxn modelId="{88929443-6A85-42DB-BF6E-5D88A521F618}" type="presOf" srcId="{4E353909-38B7-4F90-BBFF-8FC903EF9C06}" destId="{09CAA7A5-F5E3-4301-B2DA-85145950900F}" srcOrd="0" destOrd="0" presId="urn:microsoft.com/office/officeart/2005/8/layout/vList2"/>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BBAF207A-665C-4674-BB57-EA54C4CE8C8D}" type="presOf" srcId="{5CAE1113-413E-4CC2-B3D3-AC9087006A52}" destId="{FB996496-F753-4404-A683-79CF99E084C4}" srcOrd="0" destOrd="0" presId="urn:microsoft.com/office/officeart/2005/8/layout/vList2"/>
    <dgm:cxn modelId="{129E3F96-A654-42D5-AA9C-B2A0B8BCDF32}" srcId="{D168A497-3D3D-4106-9CDE-F9158F429487}" destId="{0B79DB0E-F925-40B4-A828-F41DA9BB3295}" srcOrd="3" destOrd="0" parTransId="{0B6E55C3-E3D4-4D39-9F63-73AE16281425}" sibTransId="{C1C9A05B-6FA6-4E57-A1B2-F5F6FDEA4280}"/>
    <dgm:cxn modelId="{2EFE6F98-915A-4C3E-A554-E2EDFA9B5BA6}" type="presOf" srcId="{D168A497-3D3D-4106-9CDE-F9158F429487}" destId="{52DBD5CA-6A24-4AD0-842D-F07A0C8090D3}" srcOrd="0" destOrd="0" presId="urn:microsoft.com/office/officeart/2005/8/layout/vList2"/>
    <dgm:cxn modelId="{0E2257A2-1DB4-4616-96EE-6AB916D494D8}" type="presOf" srcId="{BBDADB3E-B0C2-433C-B902-E6339C209594}" destId="{7D307AE9-6661-4852-829A-6ED3D984B9E1}" srcOrd="0" destOrd="0" presId="urn:microsoft.com/office/officeart/2005/8/layout/vList2"/>
    <dgm:cxn modelId="{23AD5DAE-8D4A-4297-8926-22EDB20E5319}" type="presOf" srcId="{F36D13DD-9062-413F-BE30-1401C5773B6B}" destId="{1185F29A-E6F9-40A1-8723-BCFBCE236B00}" srcOrd="0" destOrd="0" presId="urn:microsoft.com/office/officeart/2005/8/layout/vList2"/>
    <dgm:cxn modelId="{51AA88BD-77B3-4C71-B148-E6DCA5275C9A}" type="presOf" srcId="{C3AB47F4-3E5E-4A55-B1F3-B01D2C7AC9C9}" destId="{C7A49956-5292-43CE-B0D5-8BE3E1DFBAD9}" srcOrd="0" destOrd="0" presId="urn:microsoft.com/office/officeart/2005/8/layout/vList2"/>
    <dgm:cxn modelId="{542056C4-C4C3-488D-A202-1259D8310CE1}" srcId="{D168A497-3D3D-4106-9CDE-F9158F429487}" destId="{4E353909-38B7-4F90-BBFF-8FC903EF9C06}" srcOrd="6" destOrd="0" parTransId="{FB654BDF-91ED-4272-957D-7B43547D5E31}" sibTransId="{45309E08-F4BB-491B-8737-CE2CC4BED91B}"/>
    <dgm:cxn modelId="{6B5B70C9-DDAB-4AD5-8F4A-A4D102561385}" type="presOf" srcId="{0B79DB0E-F925-40B4-A828-F41DA9BB3295}" destId="{206B5A4A-9C8F-4534-92ED-B1280849CC67}" srcOrd="0" destOrd="0" presId="urn:microsoft.com/office/officeart/2005/8/layout/vList2"/>
    <dgm:cxn modelId="{4D67D6CA-1280-463E-9333-55A14D8A3CED}" type="presOf" srcId="{A3804446-50E9-419C-AA96-FBDEA0434D68}" destId="{9633872C-B48B-4D7B-A301-D79634857C30}" srcOrd="0" destOrd="0" presId="urn:microsoft.com/office/officeart/2005/8/layout/vList2"/>
    <dgm:cxn modelId="{D9A20AD4-ACF5-4A50-AE6F-BC04BD06FEFA}" type="presOf" srcId="{2CD18C4D-2F06-47D4-890E-61E2B0725B31}" destId="{DFBAB23E-BEC3-44C1-B535-9A26B710D7B3}" srcOrd="0" destOrd="0" presId="urn:microsoft.com/office/officeart/2005/8/layout/vList2"/>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56401A35-1CE7-432A-A5AC-D9D3C026B07D}" type="presParOf" srcId="{52DBD5CA-6A24-4AD0-842D-F07A0C8090D3}" destId="{1185F29A-E6F9-40A1-8723-BCFBCE236B00}" srcOrd="2" destOrd="0" presId="urn:microsoft.com/office/officeart/2005/8/layout/vList2"/>
    <dgm:cxn modelId="{73FC70FC-9EDB-4013-8C2E-80E9CF456B19}" type="presParOf" srcId="{52DBD5CA-6A24-4AD0-842D-F07A0C8090D3}" destId="{FB2C01B2-3C11-4A73-AC15-5F418628FBB5}" srcOrd="3" destOrd="0" presId="urn:microsoft.com/office/officeart/2005/8/layout/vList2"/>
    <dgm:cxn modelId="{1FF36852-2DFF-4226-8E14-61F6972CF8AA}" type="presParOf" srcId="{52DBD5CA-6A24-4AD0-842D-F07A0C8090D3}" destId="{DFBAB23E-BEC3-44C1-B535-9A26B710D7B3}" srcOrd="4" destOrd="0" presId="urn:microsoft.com/office/officeart/2005/8/layout/vList2"/>
    <dgm:cxn modelId="{F2E8D73C-1B94-4522-B3D5-DDBF87AAC679}" type="presParOf" srcId="{52DBD5CA-6A24-4AD0-842D-F07A0C8090D3}" destId="{18F7D943-2171-4ECC-9AE7-F7B44CA7B07F}" srcOrd="5" destOrd="0" presId="urn:microsoft.com/office/officeart/2005/8/layout/vList2"/>
    <dgm:cxn modelId="{61C657B2-5BB2-4029-9E73-27F7467F6C16}" type="presParOf" srcId="{52DBD5CA-6A24-4AD0-842D-F07A0C8090D3}" destId="{206B5A4A-9C8F-4534-92ED-B1280849CC67}" srcOrd="6" destOrd="0" presId="urn:microsoft.com/office/officeart/2005/8/layout/vList2"/>
    <dgm:cxn modelId="{D1312F04-9431-4913-AF41-C7DBE6D3F5FA}" type="presParOf" srcId="{52DBD5CA-6A24-4AD0-842D-F07A0C8090D3}" destId="{20DBD271-2998-495A-8DEB-EB9A018D5A62}" srcOrd="7" destOrd="0" presId="urn:microsoft.com/office/officeart/2005/8/layout/vList2"/>
    <dgm:cxn modelId="{358A18EA-0E74-4855-B65E-8C2F5EFBEE20}" type="presParOf" srcId="{52DBD5CA-6A24-4AD0-842D-F07A0C8090D3}" destId="{9633872C-B48B-4D7B-A301-D79634857C30}" srcOrd="8" destOrd="0" presId="urn:microsoft.com/office/officeart/2005/8/layout/vList2"/>
    <dgm:cxn modelId="{C13C5B4C-D57F-404C-91BE-3A19CA350276}" type="presParOf" srcId="{52DBD5CA-6A24-4AD0-842D-F07A0C8090D3}" destId="{809EF0B4-EA86-4A60-8B6C-FF8D9C489A8B}" srcOrd="9" destOrd="0" presId="urn:microsoft.com/office/officeart/2005/8/layout/vList2"/>
    <dgm:cxn modelId="{EBA857EC-B2E2-4165-94AB-5590BA122184}" type="presParOf" srcId="{52DBD5CA-6A24-4AD0-842D-F07A0C8090D3}" destId="{FB996496-F753-4404-A683-79CF99E084C4}" srcOrd="10" destOrd="0" presId="urn:microsoft.com/office/officeart/2005/8/layout/vList2"/>
    <dgm:cxn modelId="{5832ECDF-CB90-4804-B24B-684302388446}" type="presParOf" srcId="{52DBD5CA-6A24-4AD0-842D-F07A0C8090D3}" destId="{14661DDC-9187-4912-A4BF-00564B3FEC85}" srcOrd="11" destOrd="0" presId="urn:microsoft.com/office/officeart/2005/8/layout/vList2"/>
    <dgm:cxn modelId="{E5CAF47A-B84D-442C-9475-22E6CB9D741A}" type="presParOf" srcId="{52DBD5CA-6A24-4AD0-842D-F07A0C8090D3}" destId="{09CAA7A5-F5E3-4301-B2DA-85145950900F}" srcOrd="12" destOrd="0" presId="urn:microsoft.com/office/officeart/2005/8/layout/vList2"/>
    <dgm:cxn modelId="{EDF3947E-2288-4AC6-9244-4860CA73491C}" type="presParOf" srcId="{52DBD5CA-6A24-4AD0-842D-F07A0C8090D3}" destId="{F94901C7-2C50-4CF2-A6BD-48BADFA53999}" srcOrd="13" destOrd="0" presId="urn:microsoft.com/office/officeart/2005/8/layout/vList2"/>
    <dgm:cxn modelId="{6396B70C-5E2B-4855-A3BE-0771CBF025F0}" type="presParOf" srcId="{52DBD5CA-6A24-4AD0-842D-F07A0C8090D3}" destId="{C7A49956-5292-43CE-B0D5-8BE3E1DFBAD9}" srcOrd="14" destOrd="0" presId="urn:microsoft.com/office/officeart/2005/8/layout/vList2"/>
    <dgm:cxn modelId="{9DEAA442-BF61-4CD5-9D44-6E52963BE0C1}" type="presParOf" srcId="{52DBD5CA-6A24-4AD0-842D-F07A0C8090D3}" destId="{4E322734-CAC7-4FFD-A467-E3B08A19ABE2}" srcOrd="15" destOrd="0" presId="urn:microsoft.com/office/officeart/2005/8/layout/vList2"/>
    <dgm:cxn modelId="{3E0A792D-66CC-4EB7-AD08-B6B720CE7B2A}" type="presParOf" srcId="{52DBD5CA-6A24-4AD0-842D-F07A0C8090D3}" destId="{7D307AE9-6661-4852-829A-6ED3D984B9E1}"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8FB680B-F64D-4AE7-A56B-FF1F00A7C4E2}" type="pres">
      <dgm:prSet presAssocID="{5D979DB6-C5D7-49AC-8950-FDED135FAD74}" presName="linear" presStyleCnt="0">
        <dgm:presLayoutVars>
          <dgm:animLvl val="lvl"/>
          <dgm:resizeHandles val="exact"/>
        </dgm:presLayoutVars>
      </dgm:prSet>
      <dgm:spPr/>
    </dgm:pt>
    <dgm:pt modelId="{7AEFAF7E-B7FF-49D5-8D5F-85CA81A20BD1}" type="pres">
      <dgm:prSet presAssocID="{265AD59B-EC54-4C78-9ECC-FDC765D00BF4}" presName="parentText" presStyleLbl="node1" presStyleIdx="0" presStyleCnt="10">
        <dgm:presLayoutVars>
          <dgm:chMax val="0"/>
          <dgm:bulletEnabled val="1"/>
        </dgm:presLayoutVars>
      </dgm:prSet>
      <dgm:spPr/>
    </dgm:pt>
    <dgm:pt modelId="{B9E30B8C-F373-4E09-B0C4-B554F317D85C}" type="pres">
      <dgm:prSet presAssocID="{6C7B5CF9-9B8E-4238-9305-970C86CF5893}" presName="spacer" presStyleCnt="0"/>
      <dgm:spPr/>
    </dgm:pt>
    <dgm:pt modelId="{AA4FE688-E392-4DF8-8BED-D30169F69048}" type="pres">
      <dgm:prSet presAssocID="{FECBAA37-2C2D-4D1B-9BD2-78FF517087EA}" presName="parentText" presStyleLbl="node1" presStyleIdx="1" presStyleCnt="10">
        <dgm:presLayoutVars>
          <dgm:chMax val="0"/>
          <dgm:bulletEnabled val="1"/>
        </dgm:presLayoutVars>
      </dgm:prSet>
      <dgm:spPr/>
    </dgm:pt>
    <dgm:pt modelId="{3B79C84C-4D5A-470C-A3FE-B2199ABA7CCB}" type="pres">
      <dgm:prSet presAssocID="{1D8C99D3-8E90-4C5E-AC10-ACBAFFE9ABF1}" presName="spacer" presStyleCnt="0"/>
      <dgm:spPr/>
    </dgm:pt>
    <dgm:pt modelId="{06004649-B820-4442-858D-70A04DF6EFA0}" type="pres">
      <dgm:prSet presAssocID="{06ECAB57-A7A3-4E74-AAA4-90ABFED40746}" presName="parentText" presStyleLbl="node1" presStyleIdx="2" presStyleCnt="10">
        <dgm:presLayoutVars>
          <dgm:chMax val="0"/>
          <dgm:bulletEnabled val="1"/>
        </dgm:presLayoutVars>
      </dgm:prSet>
      <dgm:spPr/>
    </dgm:pt>
    <dgm:pt modelId="{94D23F26-0B5D-4375-A86C-8139948A1D01}" type="pres">
      <dgm:prSet presAssocID="{CEBA512E-8CEE-4E70-9A8F-9E9575A1B9F6}" presName="spacer" presStyleCnt="0"/>
      <dgm:spPr/>
    </dgm:pt>
    <dgm:pt modelId="{509A7A14-C09E-4077-A845-B3905916DF90}" type="pres">
      <dgm:prSet presAssocID="{2C111458-147A-4ED4-8CC0-A29A73AA32AB}" presName="parentText" presStyleLbl="node1" presStyleIdx="3" presStyleCnt="10">
        <dgm:presLayoutVars>
          <dgm:chMax val="0"/>
          <dgm:bulletEnabled val="1"/>
        </dgm:presLayoutVars>
      </dgm:prSet>
      <dgm:spPr/>
    </dgm:pt>
    <dgm:pt modelId="{05E2EC71-EEE1-484F-96A8-D6A0A89EB1B9}" type="pres">
      <dgm:prSet presAssocID="{BF9E708E-E37B-422F-8D79-5F898AC42F38}" presName="spacer" presStyleCnt="0"/>
      <dgm:spPr/>
    </dgm:pt>
    <dgm:pt modelId="{6282DA8D-CC15-4589-A9D9-A5406D15D900}" type="pres">
      <dgm:prSet presAssocID="{D19E4A16-BE84-4D6F-A485-472D9568815B}" presName="parentText" presStyleLbl="node1" presStyleIdx="4" presStyleCnt="10">
        <dgm:presLayoutVars>
          <dgm:chMax val="0"/>
          <dgm:bulletEnabled val="1"/>
        </dgm:presLayoutVars>
      </dgm:prSet>
      <dgm:spPr/>
    </dgm:pt>
    <dgm:pt modelId="{0FC8E6EB-391B-4F26-87BD-97946A322F94}" type="pres">
      <dgm:prSet presAssocID="{D8751D06-E299-4053-9C19-FC262E03156F}" presName="spacer" presStyleCnt="0"/>
      <dgm:spPr/>
    </dgm:pt>
    <dgm:pt modelId="{D22D82DA-EDD6-4142-9FF3-5C0165F0D4C9}" type="pres">
      <dgm:prSet presAssocID="{75FB42F8-98BB-4265-AB50-445C04761AF5}" presName="parentText" presStyleLbl="node1" presStyleIdx="5" presStyleCnt="10">
        <dgm:presLayoutVars>
          <dgm:chMax val="0"/>
          <dgm:bulletEnabled val="1"/>
        </dgm:presLayoutVars>
      </dgm:prSet>
      <dgm:spPr/>
    </dgm:pt>
    <dgm:pt modelId="{93950CDC-EA10-4E31-A8F4-1FA99B497787}" type="pres">
      <dgm:prSet presAssocID="{B76E56B1-85F2-4FC6-A8A2-7012BA625384}" presName="spacer" presStyleCnt="0"/>
      <dgm:spPr/>
    </dgm:pt>
    <dgm:pt modelId="{F6D9C97C-484C-4942-822B-85AD4918020F}" type="pres">
      <dgm:prSet presAssocID="{53ED6703-BA29-4D4C-A604-9D4B470ED79E}" presName="parentText" presStyleLbl="node1" presStyleIdx="6" presStyleCnt="10">
        <dgm:presLayoutVars>
          <dgm:chMax val="0"/>
          <dgm:bulletEnabled val="1"/>
        </dgm:presLayoutVars>
      </dgm:prSet>
      <dgm:spPr/>
    </dgm:pt>
    <dgm:pt modelId="{F7ABF8FB-6445-483A-BCA5-46B543DD54BF}" type="pres">
      <dgm:prSet presAssocID="{7A99D132-EBD7-4E4F-B070-396332D8CBE5}" presName="spacer" presStyleCnt="0"/>
      <dgm:spPr/>
    </dgm:pt>
    <dgm:pt modelId="{9D9E7E02-8248-4244-80E6-F9A792B85A09}" type="pres">
      <dgm:prSet presAssocID="{14817C85-B93B-4201-9AFA-494D3CCBFBC3}" presName="parentText" presStyleLbl="node1" presStyleIdx="7" presStyleCnt="10">
        <dgm:presLayoutVars>
          <dgm:chMax val="0"/>
          <dgm:bulletEnabled val="1"/>
        </dgm:presLayoutVars>
      </dgm:prSet>
      <dgm:spPr/>
    </dgm:pt>
    <dgm:pt modelId="{A96FE440-4E67-440E-B457-2C2BBE5BC9B1}" type="pres">
      <dgm:prSet presAssocID="{A416FC61-EB2E-461F-A2C7-F6883707BDD9}" presName="spacer" presStyleCnt="0"/>
      <dgm:spPr/>
    </dgm:pt>
    <dgm:pt modelId="{2077CFAE-ED19-40D0-A286-63F205835FA6}" type="pres">
      <dgm:prSet presAssocID="{040B0992-F3BC-429D-9FA9-382D731C2971}" presName="parentText" presStyleLbl="node1" presStyleIdx="8" presStyleCnt="10">
        <dgm:presLayoutVars>
          <dgm:chMax val="0"/>
          <dgm:bulletEnabled val="1"/>
        </dgm:presLayoutVars>
      </dgm:prSet>
      <dgm:spPr/>
    </dgm:pt>
    <dgm:pt modelId="{A34B5608-1582-41AC-A44F-23D655243065}" type="pres">
      <dgm:prSet presAssocID="{322CDFE6-237B-48F2-BB84-5EF3F694811E}" presName="spacer" presStyleCnt="0"/>
      <dgm:spPr/>
    </dgm:pt>
    <dgm:pt modelId="{CEF84D23-0E08-4B31-A685-F8908EE4A99A}" type="pres">
      <dgm:prSet presAssocID="{848B8ADB-2C8C-425C-BA6A-3B480C480FC2}" presName="parentText" presStyleLbl="node1" presStyleIdx="9" presStyleCnt="10">
        <dgm:presLayoutVars>
          <dgm:chMax val="0"/>
          <dgm:bulletEnabled val="1"/>
        </dgm:presLayoutVars>
      </dgm:prSet>
      <dgm:spPr/>
    </dgm:pt>
  </dgm:ptLst>
  <dgm:cxnLst>
    <dgm:cxn modelId="{D7CB9618-5932-4A97-A2A2-00EA61FCBFEF}" type="presOf" srcId="{5D979DB6-C5D7-49AC-8950-FDED135FAD74}" destId="{18FB680B-F64D-4AE7-A56B-FF1F00A7C4E2}" srcOrd="0" destOrd="0" presId="urn:microsoft.com/office/officeart/2005/8/layout/vList2"/>
    <dgm:cxn modelId="{99EB521E-597D-4075-84BB-A987DE716C30}" type="presOf" srcId="{53ED6703-BA29-4D4C-A604-9D4B470ED79E}" destId="{F6D9C97C-484C-4942-822B-85AD4918020F}" srcOrd="0" destOrd="0" presId="urn:microsoft.com/office/officeart/2005/8/layout/vList2"/>
    <dgm:cxn modelId="{623B4323-0F5C-4F14-AF75-3EC9220C822A}" srcId="{5D979DB6-C5D7-49AC-8950-FDED135FAD74}" destId="{06ECAB57-A7A3-4E74-AAA4-90ABFED40746}" srcOrd="2" destOrd="0" parTransId="{32F938C2-B997-4185-90C4-7EC5901BC8F3}" sibTransId="{CEBA512E-8CEE-4E70-9A8F-9E9575A1B9F6}"/>
    <dgm:cxn modelId="{D8E7AD25-D3DE-4665-9DD0-C78660FD0436}" type="presOf" srcId="{14817C85-B93B-4201-9AFA-494D3CCBFBC3}" destId="{9D9E7E02-8248-4244-80E6-F9A792B85A09}" srcOrd="0" destOrd="0" presId="urn:microsoft.com/office/officeart/2005/8/layout/vList2"/>
    <dgm:cxn modelId="{C77E4629-9A9F-45A8-BD50-C2C9AB028E14}" srcId="{5D979DB6-C5D7-49AC-8950-FDED135FAD74}" destId="{848B8ADB-2C8C-425C-BA6A-3B480C480FC2}" srcOrd="9" destOrd="0" parTransId="{726F23FC-EE9E-4861-8D20-F80BA646457D}" sibTransId="{C5076A33-E97D-4F5E-8E2B-72303B71A385}"/>
    <dgm:cxn modelId="{E8DD3D2E-F4FE-4BF0-93C5-49EBE672DDD7}" type="presOf" srcId="{2C111458-147A-4ED4-8CC0-A29A73AA32AB}" destId="{509A7A14-C09E-4077-A845-B3905916DF90}" srcOrd="0" destOrd="0" presId="urn:microsoft.com/office/officeart/2005/8/layout/vList2"/>
    <dgm:cxn modelId="{74B1A231-69FD-4692-9481-392E28D840FF}" type="presOf" srcId="{D19E4A16-BE84-4D6F-A485-472D9568815B}" destId="{6282DA8D-CC15-4589-A9D9-A5406D15D900}" srcOrd="0" destOrd="0" presId="urn:microsoft.com/office/officeart/2005/8/layout/vList2"/>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7337C157-2EE5-40E8-968B-2CFD21AD9DA1}" type="presOf" srcId="{75FB42F8-98BB-4265-AB50-445C04761AF5}" destId="{D22D82DA-EDD6-4142-9FF3-5C0165F0D4C9}" srcOrd="0" destOrd="0" presId="urn:microsoft.com/office/officeart/2005/8/layout/vList2"/>
    <dgm:cxn modelId="{3992E390-61EB-4FC7-AF25-96086B60BFA1}" srcId="{5D979DB6-C5D7-49AC-8950-FDED135FAD74}" destId="{14817C85-B93B-4201-9AFA-494D3CCBFBC3}" srcOrd="7" destOrd="0" parTransId="{2FD78E93-6DE8-4E31-8902-F38E91DA5D21}" sibTransId="{A416FC61-EB2E-461F-A2C7-F6883707BDD9}"/>
    <dgm:cxn modelId="{CD35A3B9-8E82-48BE-9913-460D4F99FC84}" type="presOf" srcId="{06ECAB57-A7A3-4E74-AAA4-90ABFED40746}" destId="{06004649-B820-4442-858D-70A04DF6EFA0}" srcOrd="0" destOrd="0" presId="urn:microsoft.com/office/officeart/2005/8/layout/vList2"/>
    <dgm:cxn modelId="{044503BC-5E7C-4439-AD10-CCB27FC22FE5}" srcId="{5D979DB6-C5D7-49AC-8950-FDED135FAD74}" destId="{D19E4A16-BE84-4D6F-A485-472D9568815B}" srcOrd="4" destOrd="0" parTransId="{7C57B4B5-A4FC-4D90-BFDE-038BE5AF110D}" sibTransId="{D8751D06-E299-4053-9C19-FC262E03156F}"/>
    <dgm:cxn modelId="{8F2E2AE8-0DC7-4D40-B1DC-127345EA5257}" type="presOf" srcId="{848B8ADB-2C8C-425C-BA6A-3B480C480FC2}" destId="{CEF84D23-0E08-4B31-A685-F8908EE4A99A}" srcOrd="0" destOrd="0" presId="urn:microsoft.com/office/officeart/2005/8/layout/vList2"/>
    <dgm:cxn modelId="{4A167EE8-A3E6-48A8-87D7-65311BEC4045}" srcId="{5D979DB6-C5D7-49AC-8950-FDED135FAD74}" destId="{040B0992-F3BC-429D-9FA9-382D731C2971}" srcOrd="8" destOrd="0" parTransId="{9A45CD54-9562-42F4-B8BE-72E4EBD3A84D}" sibTransId="{322CDFE6-237B-48F2-BB84-5EF3F694811E}"/>
    <dgm:cxn modelId="{2C7CFAF3-CEC1-4EDF-BAA6-D715CA6830CF}" type="presOf" srcId="{265AD59B-EC54-4C78-9ECC-FDC765D00BF4}" destId="{7AEFAF7E-B7FF-49D5-8D5F-85CA81A20BD1}" srcOrd="0" destOrd="0" presId="urn:microsoft.com/office/officeart/2005/8/layout/vList2"/>
    <dgm:cxn modelId="{EEDB33F6-6FC7-4972-B45E-8E863894199C}" type="presOf" srcId="{040B0992-F3BC-429D-9FA9-382D731C2971}" destId="{2077CFAE-ED19-40D0-A286-63F205835FA6}" srcOrd="0" destOrd="0" presId="urn:microsoft.com/office/officeart/2005/8/layout/vList2"/>
    <dgm:cxn modelId="{52836DF9-30C4-4D4E-BE2E-637DD6B31F3A}" type="presOf" srcId="{FECBAA37-2C2D-4D1B-9BD2-78FF517087EA}" destId="{AA4FE688-E392-4DF8-8BED-D30169F69048}" srcOrd="0" destOrd="0" presId="urn:microsoft.com/office/officeart/2005/8/layout/vList2"/>
    <dgm:cxn modelId="{1BBBB4BC-DA8E-423A-A994-2DF856EFC98E}" type="presParOf" srcId="{18FB680B-F64D-4AE7-A56B-FF1F00A7C4E2}" destId="{7AEFAF7E-B7FF-49D5-8D5F-85CA81A20BD1}" srcOrd="0" destOrd="0" presId="urn:microsoft.com/office/officeart/2005/8/layout/vList2"/>
    <dgm:cxn modelId="{25A86E97-1A2E-459B-96B5-80E4690BEE4E}" type="presParOf" srcId="{18FB680B-F64D-4AE7-A56B-FF1F00A7C4E2}" destId="{B9E30B8C-F373-4E09-B0C4-B554F317D85C}" srcOrd="1" destOrd="0" presId="urn:microsoft.com/office/officeart/2005/8/layout/vList2"/>
    <dgm:cxn modelId="{965CCD13-18F0-4F4C-8C41-64A6450EB11C}" type="presParOf" srcId="{18FB680B-F64D-4AE7-A56B-FF1F00A7C4E2}" destId="{AA4FE688-E392-4DF8-8BED-D30169F69048}" srcOrd="2" destOrd="0" presId="urn:microsoft.com/office/officeart/2005/8/layout/vList2"/>
    <dgm:cxn modelId="{FF0462EC-4A05-49D3-91A7-772618FD47A6}" type="presParOf" srcId="{18FB680B-F64D-4AE7-A56B-FF1F00A7C4E2}" destId="{3B79C84C-4D5A-470C-A3FE-B2199ABA7CCB}" srcOrd="3" destOrd="0" presId="urn:microsoft.com/office/officeart/2005/8/layout/vList2"/>
    <dgm:cxn modelId="{1F43DCCA-244B-4EB5-874B-BC1433B769D3}" type="presParOf" srcId="{18FB680B-F64D-4AE7-A56B-FF1F00A7C4E2}" destId="{06004649-B820-4442-858D-70A04DF6EFA0}" srcOrd="4" destOrd="0" presId="urn:microsoft.com/office/officeart/2005/8/layout/vList2"/>
    <dgm:cxn modelId="{3F1571B4-D12C-4E38-9BA5-24EC94E1EA29}" type="presParOf" srcId="{18FB680B-F64D-4AE7-A56B-FF1F00A7C4E2}" destId="{94D23F26-0B5D-4375-A86C-8139948A1D01}" srcOrd="5" destOrd="0" presId="urn:microsoft.com/office/officeart/2005/8/layout/vList2"/>
    <dgm:cxn modelId="{AAC89490-6A7E-4710-BFCC-8A8C0149853E}" type="presParOf" srcId="{18FB680B-F64D-4AE7-A56B-FF1F00A7C4E2}" destId="{509A7A14-C09E-4077-A845-B3905916DF90}" srcOrd="6" destOrd="0" presId="urn:microsoft.com/office/officeart/2005/8/layout/vList2"/>
    <dgm:cxn modelId="{B3D2621F-F181-4DCD-8C7B-A9F588B5AD03}" type="presParOf" srcId="{18FB680B-F64D-4AE7-A56B-FF1F00A7C4E2}" destId="{05E2EC71-EEE1-484F-96A8-D6A0A89EB1B9}" srcOrd="7" destOrd="0" presId="urn:microsoft.com/office/officeart/2005/8/layout/vList2"/>
    <dgm:cxn modelId="{FC4EE65A-7CE3-4547-95BA-D903A6CC84A4}" type="presParOf" srcId="{18FB680B-F64D-4AE7-A56B-FF1F00A7C4E2}" destId="{6282DA8D-CC15-4589-A9D9-A5406D15D900}" srcOrd="8" destOrd="0" presId="urn:microsoft.com/office/officeart/2005/8/layout/vList2"/>
    <dgm:cxn modelId="{23E8B0E0-05F8-4E0D-9C18-552D2A447B4D}" type="presParOf" srcId="{18FB680B-F64D-4AE7-A56B-FF1F00A7C4E2}" destId="{0FC8E6EB-391B-4F26-87BD-97946A322F94}" srcOrd="9" destOrd="0" presId="urn:microsoft.com/office/officeart/2005/8/layout/vList2"/>
    <dgm:cxn modelId="{0228DDD6-2BB3-421A-B026-7E9A038D1619}" type="presParOf" srcId="{18FB680B-F64D-4AE7-A56B-FF1F00A7C4E2}" destId="{D22D82DA-EDD6-4142-9FF3-5C0165F0D4C9}" srcOrd="10" destOrd="0" presId="urn:microsoft.com/office/officeart/2005/8/layout/vList2"/>
    <dgm:cxn modelId="{FBC10E7C-4976-4E36-AD32-30A19D235186}" type="presParOf" srcId="{18FB680B-F64D-4AE7-A56B-FF1F00A7C4E2}" destId="{93950CDC-EA10-4E31-A8F4-1FA99B497787}" srcOrd="11" destOrd="0" presId="urn:microsoft.com/office/officeart/2005/8/layout/vList2"/>
    <dgm:cxn modelId="{0BB70A86-8CFC-4433-9491-802DC7DCBE5D}" type="presParOf" srcId="{18FB680B-F64D-4AE7-A56B-FF1F00A7C4E2}" destId="{F6D9C97C-484C-4942-822B-85AD4918020F}" srcOrd="12" destOrd="0" presId="urn:microsoft.com/office/officeart/2005/8/layout/vList2"/>
    <dgm:cxn modelId="{C8B7E06C-6D23-4966-A8AC-0658CEFA8004}" type="presParOf" srcId="{18FB680B-F64D-4AE7-A56B-FF1F00A7C4E2}" destId="{F7ABF8FB-6445-483A-BCA5-46B543DD54BF}" srcOrd="13" destOrd="0" presId="urn:microsoft.com/office/officeart/2005/8/layout/vList2"/>
    <dgm:cxn modelId="{B4FB8CD6-A4A2-46D2-82D4-967138919522}" type="presParOf" srcId="{18FB680B-F64D-4AE7-A56B-FF1F00A7C4E2}" destId="{9D9E7E02-8248-4244-80E6-F9A792B85A09}" srcOrd="14" destOrd="0" presId="urn:microsoft.com/office/officeart/2005/8/layout/vList2"/>
    <dgm:cxn modelId="{434531C6-6E78-4594-BFA1-77D030AFFBD0}" type="presParOf" srcId="{18FB680B-F64D-4AE7-A56B-FF1F00A7C4E2}" destId="{A96FE440-4E67-440E-B457-2C2BBE5BC9B1}" srcOrd="15" destOrd="0" presId="urn:microsoft.com/office/officeart/2005/8/layout/vList2"/>
    <dgm:cxn modelId="{94375BC6-DB95-4FE4-80C2-DAE317EC4F4F}" type="presParOf" srcId="{18FB680B-F64D-4AE7-A56B-FF1F00A7C4E2}" destId="{2077CFAE-ED19-40D0-A286-63F205835FA6}" srcOrd="16" destOrd="0" presId="urn:microsoft.com/office/officeart/2005/8/layout/vList2"/>
    <dgm:cxn modelId="{960D63F3-D30A-4159-8A97-3FBBF73A119F}" type="presParOf" srcId="{18FB680B-F64D-4AE7-A56B-FF1F00A7C4E2}" destId="{A34B5608-1582-41AC-A44F-23D655243065}" srcOrd="17" destOrd="0" presId="urn:microsoft.com/office/officeart/2005/8/layout/vList2"/>
    <dgm:cxn modelId="{C5204B26-3618-4F4B-A438-5C0C8E0E7676}" type="presParOf" srcId="{18FB680B-F64D-4AE7-A56B-FF1F00A7C4E2}" destId="{CEF84D23-0E08-4B31-A685-F8908EE4A99A}"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71C38C0C-088A-44F6-AADA-565534CDDAF3}" type="pres">
      <dgm:prSet presAssocID="{AAC71BCD-FA78-44B6-839D-9E813BBDA48E}" presName="linear" presStyleCnt="0">
        <dgm:presLayoutVars>
          <dgm:animLvl val="lvl"/>
          <dgm:resizeHandles val="exact"/>
        </dgm:presLayoutVars>
      </dgm:prSet>
      <dgm:spPr/>
    </dgm:pt>
    <dgm:pt modelId="{E1E5727A-83FD-427C-B1DF-407AE567C126}" type="pres">
      <dgm:prSet presAssocID="{8628481A-DD61-41BD-B6AD-D3012412DEA2}" presName="parentText" presStyleLbl="node1" presStyleIdx="0" presStyleCnt="9">
        <dgm:presLayoutVars>
          <dgm:chMax val="0"/>
          <dgm:bulletEnabled val="1"/>
        </dgm:presLayoutVars>
      </dgm:prSet>
      <dgm:spPr/>
    </dgm:pt>
    <dgm:pt modelId="{2C9C3E03-5508-4583-841F-693CCBFBBA73}" type="pres">
      <dgm:prSet presAssocID="{C152909B-044F-4CEE-BC6F-6B2F1D5DAB51}" presName="spacer" presStyleCnt="0"/>
      <dgm:spPr/>
    </dgm:pt>
    <dgm:pt modelId="{7749F7D9-74A7-4E67-A3F0-7AB2092E55EB}" type="pres">
      <dgm:prSet presAssocID="{1579B923-4BCB-4DE0-A611-A2A66EDD1FC3}" presName="parentText" presStyleLbl="node1" presStyleIdx="1" presStyleCnt="9">
        <dgm:presLayoutVars>
          <dgm:chMax val="0"/>
          <dgm:bulletEnabled val="1"/>
        </dgm:presLayoutVars>
      </dgm:prSet>
      <dgm:spPr/>
    </dgm:pt>
    <dgm:pt modelId="{0F82D63D-9D8B-4A92-8541-48079A52800E}" type="pres">
      <dgm:prSet presAssocID="{8CD695C9-2EA2-453F-B46E-027B201912CB}" presName="spacer" presStyleCnt="0"/>
      <dgm:spPr/>
    </dgm:pt>
    <dgm:pt modelId="{9429E53A-9139-4DBC-9C0A-8AD9A2D3D0C3}" type="pres">
      <dgm:prSet presAssocID="{8F3DE006-1811-4C99-9382-87E8C666C1D0}" presName="parentText" presStyleLbl="node1" presStyleIdx="2" presStyleCnt="9">
        <dgm:presLayoutVars>
          <dgm:chMax val="0"/>
          <dgm:bulletEnabled val="1"/>
        </dgm:presLayoutVars>
      </dgm:prSet>
      <dgm:spPr/>
    </dgm:pt>
    <dgm:pt modelId="{6FF8267C-B5C8-4078-8E1B-637A8678ED14}" type="pres">
      <dgm:prSet presAssocID="{DDC3FD11-8DAE-479A-8D4C-9F75BDB7455A}" presName="spacer" presStyleCnt="0"/>
      <dgm:spPr/>
    </dgm:pt>
    <dgm:pt modelId="{DB687942-EC68-49E0-927F-075C74999541}" type="pres">
      <dgm:prSet presAssocID="{A9FE24FE-C659-4340-90DC-646718774B9B}" presName="parentText" presStyleLbl="node1" presStyleIdx="3" presStyleCnt="9">
        <dgm:presLayoutVars>
          <dgm:chMax val="0"/>
          <dgm:bulletEnabled val="1"/>
        </dgm:presLayoutVars>
      </dgm:prSet>
      <dgm:spPr/>
    </dgm:pt>
    <dgm:pt modelId="{8A2265B4-72B0-469F-A833-6A3B9EDCA383}" type="pres">
      <dgm:prSet presAssocID="{6857AC1E-00F5-4B94-95BC-E464B8CFC302}" presName="spacer" presStyleCnt="0"/>
      <dgm:spPr/>
    </dgm:pt>
    <dgm:pt modelId="{F6F25D3B-2DAA-45CA-9847-EC1CC6BEE551}" type="pres">
      <dgm:prSet presAssocID="{C5133B45-40F2-4465-B920-76F3F055000B}" presName="parentText" presStyleLbl="node1" presStyleIdx="4" presStyleCnt="9">
        <dgm:presLayoutVars>
          <dgm:chMax val="0"/>
          <dgm:bulletEnabled val="1"/>
        </dgm:presLayoutVars>
      </dgm:prSet>
      <dgm:spPr/>
    </dgm:pt>
    <dgm:pt modelId="{1C6D51B4-DFF7-4DF4-8E69-4EC7DD104BD5}" type="pres">
      <dgm:prSet presAssocID="{6040B012-78F4-4134-B5AA-18B95D68D0A1}" presName="spacer" presStyleCnt="0"/>
      <dgm:spPr/>
    </dgm:pt>
    <dgm:pt modelId="{7C667EC7-C7E2-477E-A98B-7A21D2E2F8F1}" type="pres">
      <dgm:prSet presAssocID="{F631CB21-F9A6-4FAE-9613-0AAB7F4041D0}" presName="parentText" presStyleLbl="node1" presStyleIdx="5" presStyleCnt="9">
        <dgm:presLayoutVars>
          <dgm:chMax val="0"/>
          <dgm:bulletEnabled val="1"/>
        </dgm:presLayoutVars>
      </dgm:prSet>
      <dgm:spPr/>
    </dgm:pt>
    <dgm:pt modelId="{248B50B2-FEE6-4C6A-AD8D-B0B6A7F0AB01}" type="pres">
      <dgm:prSet presAssocID="{55AC0DFE-E36E-4FC4-A888-3853937B4261}" presName="spacer" presStyleCnt="0"/>
      <dgm:spPr/>
    </dgm:pt>
    <dgm:pt modelId="{84BB4CC4-4233-4D56-8590-D04EEFB56D3B}" type="pres">
      <dgm:prSet presAssocID="{039ECD8C-8ABB-405D-B2CF-009685ABAE75}" presName="parentText" presStyleLbl="node1" presStyleIdx="6" presStyleCnt="9">
        <dgm:presLayoutVars>
          <dgm:chMax val="0"/>
          <dgm:bulletEnabled val="1"/>
        </dgm:presLayoutVars>
      </dgm:prSet>
      <dgm:spPr/>
    </dgm:pt>
    <dgm:pt modelId="{74787858-F968-43C7-AB22-B37AA2C23271}" type="pres">
      <dgm:prSet presAssocID="{909DB6B9-17AA-4D52-B73E-428AF219CA46}" presName="spacer" presStyleCnt="0"/>
      <dgm:spPr/>
    </dgm:pt>
    <dgm:pt modelId="{8DDE7CBB-16DA-48DC-8871-FBC4C5AFD2DD}" type="pres">
      <dgm:prSet presAssocID="{C3CFB768-B4C4-4732-BDC9-30D658C1762E}" presName="parentText" presStyleLbl="node1" presStyleIdx="7" presStyleCnt="9">
        <dgm:presLayoutVars>
          <dgm:chMax val="0"/>
          <dgm:bulletEnabled val="1"/>
        </dgm:presLayoutVars>
      </dgm:prSet>
      <dgm:spPr/>
    </dgm:pt>
    <dgm:pt modelId="{AF8B1ABB-82C7-4C5C-A801-252628E33F5F}" type="pres">
      <dgm:prSet presAssocID="{3BB8CEE1-DB2F-4018-AB1B-860668AEACBE}" presName="spacer" presStyleCnt="0"/>
      <dgm:spPr/>
    </dgm:pt>
    <dgm:pt modelId="{D6634F42-0BFD-4EE5-8FAD-F1E356F9F439}" type="pres">
      <dgm:prSet presAssocID="{7ECA8E59-2AD8-4FE3-850A-029ABD2607B6}" presName="parentText" presStyleLbl="node1" presStyleIdx="8" presStyleCnt="9">
        <dgm:presLayoutVars>
          <dgm:chMax val="0"/>
          <dgm:bulletEnabled val="1"/>
        </dgm:presLayoutVars>
      </dgm:prSet>
      <dgm:spPr/>
    </dgm:pt>
  </dgm:ptLst>
  <dgm:cxnLst>
    <dgm:cxn modelId="{F9DDC70D-A01D-42AE-A865-F3EFE260FF47}" type="presOf" srcId="{039ECD8C-8ABB-405D-B2CF-009685ABAE75}" destId="{84BB4CC4-4233-4D56-8590-D04EEFB56D3B}" srcOrd="0" destOrd="0" presId="urn:microsoft.com/office/officeart/2005/8/layout/vList2"/>
    <dgm:cxn modelId="{FD6C0615-FB84-4E7D-9B42-FB9742D74AAF}" srcId="{AAC71BCD-FA78-44B6-839D-9E813BBDA48E}" destId="{8628481A-DD61-41BD-B6AD-D3012412DEA2}" srcOrd="0" destOrd="0" parTransId="{198EA459-7548-4132-AA31-2D89188474B1}" sibTransId="{C152909B-044F-4CEE-BC6F-6B2F1D5DAB51}"/>
    <dgm:cxn modelId="{83CB0517-E815-4595-9320-526EB69D8DC1}" type="presOf" srcId="{8F3DE006-1811-4C99-9382-87E8C666C1D0}" destId="{9429E53A-9139-4DBC-9C0A-8AD9A2D3D0C3}" srcOrd="0" destOrd="0" presId="urn:microsoft.com/office/officeart/2005/8/layout/vList2"/>
    <dgm:cxn modelId="{452DE11B-73AC-44E4-BF06-606044DFECC5}" type="presOf" srcId="{F631CB21-F9A6-4FAE-9613-0AAB7F4041D0}" destId="{7C667EC7-C7E2-477E-A98B-7A21D2E2F8F1}" srcOrd="0" destOrd="0" presId="urn:microsoft.com/office/officeart/2005/8/layout/vList2"/>
    <dgm:cxn modelId="{D871041D-4F2C-40E7-9B64-34A764331A97}" srcId="{AAC71BCD-FA78-44B6-839D-9E813BBDA48E}" destId="{1579B923-4BCB-4DE0-A611-A2A66EDD1FC3}" srcOrd="1" destOrd="0" parTransId="{4EDE10EB-4E9D-4657-A86A-072EAD2E2431}" sibTransId="{8CD695C9-2EA2-453F-B46E-027B201912CB}"/>
    <dgm:cxn modelId="{10558F2E-7FAF-47AB-B020-D66BA107D7C0}" srcId="{AAC71BCD-FA78-44B6-839D-9E813BBDA48E}" destId="{7ECA8E59-2AD8-4FE3-850A-029ABD2607B6}" srcOrd="8" destOrd="0" parTransId="{CBD0E1EF-A1CB-4D7F-8811-5B59E4E0C164}" sibTransId="{FC8A9E33-D7C0-423F-A853-08774F96D302}"/>
    <dgm:cxn modelId="{5CECD65C-44BE-43D2-B409-3169E664A159}" type="presOf" srcId="{C3CFB768-B4C4-4732-BDC9-30D658C1762E}" destId="{8DDE7CBB-16DA-48DC-8871-FBC4C5AFD2DD}" srcOrd="0" destOrd="0" presId="urn:microsoft.com/office/officeart/2005/8/layout/vList2"/>
    <dgm:cxn modelId="{2D805F64-6CAA-4296-B7EA-1E0CE9585ECA}" type="presOf" srcId="{C5133B45-40F2-4465-B920-76F3F055000B}" destId="{F6F25D3B-2DAA-45CA-9847-EC1CC6BEE551}" srcOrd="0" destOrd="0" presId="urn:microsoft.com/office/officeart/2005/8/layout/vList2"/>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AF965854-A750-410D-9940-A192EC448637}" type="presOf" srcId="{8628481A-DD61-41BD-B6AD-D3012412DEA2}" destId="{E1E5727A-83FD-427C-B1DF-407AE567C126}" srcOrd="0" destOrd="0" presId="urn:microsoft.com/office/officeart/2005/8/layout/vList2"/>
    <dgm:cxn modelId="{129A6F55-947B-4AC7-A10F-F068833162CB}" srcId="{AAC71BCD-FA78-44B6-839D-9E813BBDA48E}" destId="{C5133B45-40F2-4465-B920-76F3F055000B}" srcOrd="4" destOrd="0" parTransId="{9AC338A8-6393-4B29-8A86-98301E75383C}" sibTransId="{6040B012-78F4-4134-B5AA-18B95D68D0A1}"/>
    <dgm:cxn modelId="{16E0877B-C628-4FD6-A00E-9CB11D718076}" type="presOf" srcId="{7ECA8E59-2AD8-4FE3-850A-029ABD2607B6}" destId="{D6634F42-0BFD-4EE5-8FAD-F1E356F9F439}" srcOrd="0" destOrd="0" presId="urn:microsoft.com/office/officeart/2005/8/layout/vList2"/>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ABFA49B0-77E5-4B91-B44F-D1F38251BED2}" type="presOf" srcId="{A9FE24FE-C659-4340-90DC-646718774B9B}" destId="{DB687942-EC68-49E0-927F-075C74999541}" srcOrd="0" destOrd="0" presId="urn:microsoft.com/office/officeart/2005/8/layout/vList2"/>
    <dgm:cxn modelId="{96E836B1-D2F6-4783-BE48-084FD210A95E}" srcId="{AAC71BCD-FA78-44B6-839D-9E813BBDA48E}" destId="{A9FE24FE-C659-4340-90DC-646718774B9B}" srcOrd="3" destOrd="0" parTransId="{7EA60DD3-8288-4B36-B1B7-F965A9C20C6D}" sibTransId="{6857AC1E-00F5-4B94-95BC-E464B8CFC302}"/>
    <dgm:cxn modelId="{BE9093DC-2466-42A1-B3E7-47D3A1F71F82}" type="presOf" srcId="{AAC71BCD-FA78-44B6-839D-9E813BBDA48E}" destId="{71C38C0C-088A-44F6-AADA-565534CDDAF3}" srcOrd="0" destOrd="0" presId="urn:microsoft.com/office/officeart/2005/8/layout/vList2"/>
    <dgm:cxn modelId="{11B27BE5-EC47-4A80-B449-F7D3AC6CABAB}" type="presOf" srcId="{1579B923-4BCB-4DE0-A611-A2A66EDD1FC3}" destId="{7749F7D9-74A7-4E67-A3F0-7AB2092E55EB}" srcOrd="0" destOrd="0" presId="urn:microsoft.com/office/officeart/2005/8/layout/vList2"/>
    <dgm:cxn modelId="{8E2040C1-DA74-4C97-87D6-269BFBD01E13}" type="presParOf" srcId="{71C38C0C-088A-44F6-AADA-565534CDDAF3}" destId="{E1E5727A-83FD-427C-B1DF-407AE567C126}" srcOrd="0" destOrd="0" presId="urn:microsoft.com/office/officeart/2005/8/layout/vList2"/>
    <dgm:cxn modelId="{F2E3D6BD-D548-4B6B-A24D-8866CADCCBA6}" type="presParOf" srcId="{71C38C0C-088A-44F6-AADA-565534CDDAF3}" destId="{2C9C3E03-5508-4583-841F-693CCBFBBA73}" srcOrd="1" destOrd="0" presId="urn:microsoft.com/office/officeart/2005/8/layout/vList2"/>
    <dgm:cxn modelId="{97576D3C-25C3-4347-9DA2-56962CF655E9}" type="presParOf" srcId="{71C38C0C-088A-44F6-AADA-565534CDDAF3}" destId="{7749F7D9-74A7-4E67-A3F0-7AB2092E55EB}" srcOrd="2" destOrd="0" presId="urn:microsoft.com/office/officeart/2005/8/layout/vList2"/>
    <dgm:cxn modelId="{4C2CE388-C507-4FD9-B9C9-6B50F7D55B02}" type="presParOf" srcId="{71C38C0C-088A-44F6-AADA-565534CDDAF3}" destId="{0F82D63D-9D8B-4A92-8541-48079A52800E}" srcOrd="3" destOrd="0" presId="urn:microsoft.com/office/officeart/2005/8/layout/vList2"/>
    <dgm:cxn modelId="{3601B2BA-B339-461C-8FE3-0F7970936137}" type="presParOf" srcId="{71C38C0C-088A-44F6-AADA-565534CDDAF3}" destId="{9429E53A-9139-4DBC-9C0A-8AD9A2D3D0C3}" srcOrd="4" destOrd="0" presId="urn:microsoft.com/office/officeart/2005/8/layout/vList2"/>
    <dgm:cxn modelId="{B660003E-0777-4A3F-8B2D-1F757B88742B}" type="presParOf" srcId="{71C38C0C-088A-44F6-AADA-565534CDDAF3}" destId="{6FF8267C-B5C8-4078-8E1B-637A8678ED14}" srcOrd="5" destOrd="0" presId="urn:microsoft.com/office/officeart/2005/8/layout/vList2"/>
    <dgm:cxn modelId="{A1504E84-B62E-439E-9817-464A64994F11}" type="presParOf" srcId="{71C38C0C-088A-44F6-AADA-565534CDDAF3}" destId="{DB687942-EC68-49E0-927F-075C74999541}" srcOrd="6" destOrd="0" presId="urn:microsoft.com/office/officeart/2005/8/layout/vList2"/>
    <dgm:cxn modelId="{32DFEF43-7811-4BFC-85DE-E7C1995EACA2}" type="presParOf" srcId="{71C38C0C-088A-44F6-AADA-565534CDDAF3}" destId="{8A2265B4-72B0-469F-A833-6A3B9EDCA383}" srcOrd="7" destOrd="0" presId="urn:microsoft.com/office/officeart/2005/8/layout/vList2"/>
    <dgm:cxn modelId="{CD108DB1-5918-4AB4-91FB-FA773EC49B7B}" type="presParOf" srcId="{71C38C0C-088A-44F6-AADA-565534CDDAF3}" destId="{F6F25D3B-2DAA-45CA-9847-EC1CC6BEE551}" srcOrd="8" destOrd="0" presId="urn:microsoft.com/office/officeart/2005/8/layout/vList2"/>
    <dgm:cxn modelId="{A63BB646-1968-4B8D-B76C-E9FE8E226D23}" type="presParOf" srcId="{71C38C0C-088A-44F6-AADA-565534CDDAF3}" destId="{1C6D51B4-DFF7-4DF4-8E69-4EC7DD104BD5}" srcOrd="9" destOrd="0" presId="urn:microsoft.com/office/officeart/2005/8/layout/vList2"/>
    <dgm:cxn modelId="{1DCC98A7-FF09-4CD6-B7AD-7CC45116B3E6}" type="presParOf" srcId="{71C38C0C-088A-44F6-AADA-565534CDDAF3}" destId="{7C667EC7-C7E2-477E-A98B-7A21D2E2F8F1}" srcOrd="10" destOrd="0" presId="urn:microsoft.com/office/officeart/2005/8/layout/vList2"/>
    <dgm:cxn modelId="{563425F2-BDD1-43C9-8385-5C30FE9B802E}" type="presParOf" srcId="{71C38C0C-088A-44F6-AADA-565534CDDAF3}" destId="{248B50B2-FEE6-4C6A-AD8D-B0B6A7F0AB01}" srcOrd="11" destOrd="0" presId="urn:microsoft.com/office/officeart/2005/8/layout/vList2"/>
    <dgm:cxn modelId="{6328F3C7-9B12-4F3E-B7E3-8DC789CCEE38}" type="presParOf" srcId="{71C38C0C-088A-44F6-AADA-565534CDDAF3}" destId="{84BB4CC4-4233-4D56-8590-D04EEFB56D3B}" srcOrd="12" destOrd="0" presId="urn:microsoft.com/office/officeart/2005/8/layout/vList2"/>
    <dgm:cxn modelId="{EA0DE594-6B07-44CC-905D-0D79C6D97F4B}" type="presParOf" srcId="{71C38C0C-088A-44F6-AADA-565534CDDAF3}" destId="{74787858-F968-43C7-AB22-B37AA2C23271}" srcOrd="13" destOrd="0" presId="urn:microsoft.com/office/officeart/2005/8/layout/vList2"/>
    <dgm:cxn modelId="{C606E391-82D2-4A72-B055-DD9F9ED3E53B}" type="presParOf" srcId="{71C38C0C-088A-44F6-AADA-565534CDDAF3}" destId="{8DDE7CBB-16DA-48DC-8871-FBC4C5AFD2DD}" srcOrd="14" destOrd="0" presId="urn:microsoft.com/office/officeart/2005/8/layout/vList2"/>
    <dgm:cxn modelId="{CE1AE737-FFE2-4EE8-878F-830F40C70EC9}" type="presParOf" srcId="{71C38C0C-088A-44F6-AADA-565534CDDAF3}" destId="{AF8B1ABB-82C7-4C5C-A801-252628E33F5F}" srcOrd="15" destOrd="0" presId="urn:microsoft.com/office/officeart/2005/8/layout/vList2"/>
    <dgm:cxn modelId="{B7C0305D-1AC4-4BB0-9190-15074186A441}" type="presParOf" srcId="{71C38C0C-088A-44F6-AADA-565534CDDAF3}" destId="{D6634F42-0BFD-4EE5-8FAD-F1E356F9F439}"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E41A39C2-32E2-476B-B4E8-26C53EF5EA38}" type="pres">
      <dgm:prSet presAssocID="{E15D29D2-EE54-4C0A-A8C6-A569891CD1AE}" presName="linear" presStyleCnt="0">
        <dgm:presLayoutVars>
          <dgm:animLvl val="lvl"/>
          <dgm:resizeHandles val="exact"/>
        </dgm:presLayoutVars>
      </dgm:prSet>
      <dgm:spPr/>
    </dgm:pt>
    <dgm:pt modelId="{02E04204-2C9F-4E18-BE52-C925E0678AC5}" type="pres">
      <dgm:prSet presAssocID="{04E7B4AF-A7C7-49EC-8612-1231B9A2E7E0}" presName="parentText" presStyleLbl="node1" presStyleIdx="0" presStyleCnt="4">
        <dgm:presLayoutVars>
          <dgm:chMax val="0"/>
          <dgm:bulletEnabled val="1"/>
        </dgm:presLayoutVars>
      </dgm:prSet>
      <dgm:spPr/>
    </dgm:pt>
    <dgm:pt modelId="{08B8794A-4F35-4F8C-9D56-C5387411F7AF}" type="pres">
      <dgm:prSet presAssocID="{95DBED56-AD8F-44C5-BD08-D4D768EC5BD2}" presName="spacer" presStyleCnt="0"/>
      <dgm:spPr/>
    </dgm:pt>
    <dgm:pt modelId="{79725F5E-1614-4AAD-9D1A-B89A22C91933}" type="pres">
      <dgm:prSet presAssocID="{40787AA7-31AB-441D-A054-753B0C2F4AE9}" presName="parentText" presStyleLbl="node1" presStyleIdx="1" presStyleCnt="4">
        <dgm:presLayoutVars>
          <dgm:chMax val="0"/>
          <dgm:bulletEnabled val="1"/>
        </dgm:presLayoutVars>
      </dgm:prSet>
      <dgm:spPr/>
    </dgm:pt>
    <dgm:pt modelId="{FFEFCE90-8FB1-4A84-8990-A9128F8C81C7}" type="pres">
      <dgm:prSet presAssocID="{82680E15-AA09-4CA4-8E56-4BEB0442987E}" presName="spacer" presStyleCnt="0"/>
      <dgm:spPr/>
    </dgm:pt>
    <dgm:pt modelId="{7641C6D4-B432-49F1-B45C-34E3BABBA1B5}" type="pres">
      <dgm:prSet presAssocID="{8556E795-2527-45FA-A3BE-7CFEC4DAE711}" presName="parentText" presStyleLbl="node1" presStyleIdx="2" presStyleCnt="4">
        <dgm:presLayoutVars>
          <dgm:chMax val="0"/>
          <dgm:bulletEnabled val="1"/>
        </dgm:presLayoutVars>
      </dgm:prSet>
      <dgm:spPr/>
    </dgm:pt>
    <dgm:pt modelId="{C5EB6AA7-FD76-4E1A-A1C7-283D5861E8DA}" type="pres">
      <dgm:prSet presAssocID="{86069A94-3744-44EB-8955-83C44F08E777}" presName="spacer" presStyleCnt="0"/>
      <dgm:spPr/>
    </dgm:pt>
    <dgm:pt modelId="{9D59EF02-2FCD-4304-A2B5-FB3A91371D01}" type="pres">
      <dgm:prSet presAssocID="{1C5EC9D5-8C77-47C3-9349-C95DFED73877}" presName="parentText" presStyleLbl="node1" presStyleIdx="3" presStyleCnt="4">
        <dgm:presLayoutVars>
          <dgm:chMax val="0"/>
          <dgm:bulletEnabled val="1"/>
        </dgm:presLayoutVars>
      </dgm:prSet>
      <dgm:spPr/>
    </dgm:pt>
  </dgm:ptLst>
  <dgm:cxnLst>
    <dgm:cxn modelId="{4C1E4F08-EDF7-4EE7-82F1-AFF943A21FB2}" srcId="{E15D29D2-EE54-4C0A-A8C6-A569891CD1AE}" destId="{8556E795-2527-45FA-A3BE-7CFEC4DAE711}" srcOrd="2" destOrd="0" parTransId="{2B6E2E52-EFDA-438B-BCCC-7C9A10D64A9E}" sibTransId="{86069A94-3744-44EB-8955-83C44F08E777}"/>
    <dgm:cxn modelId="{41A3510A-6D6E-444D-ABB3-CADA9F8E2211}" type="presOf" srcId="{E15D29D2-EE54-4C0A-A8C6-A569891CD1AE}" destId="{E41A39C2-32E2-476B-B4E8-26C53EF5EA38}" srcOrd="0" destOrd="0" presId="urn:microsoft.com/office/officeart/2005/8/layout/vList2"/>
    <dgm:cxn modelId="{3C83060C-9E57-4BEE-B66A-3720722B57A4}" type="presOf" srcId="{04E7B4AF-A7C7-49EC-8612-1231B9A2E7E0}" destId="{02E04204-2C9F-4E18-BE52-C925E0678AC5}" srcOrd="0" destOrd="0" presId="urn:microsoft.com/office/officeart/2005/8/layout/vList2"/>
    <dgm:cxn modelId="{65CF7D2F-25B8-402C-917C-05B085A13C7B}" type="presOf" srcId="{40787AA7-31AB-441D-A054-753B0C2F4AE9}" destId="{79725F5E-1614-4AAD-9D1A-B89A22C91933}" srcOrd="0" destOrd="0" presId="urn:microsoft.com/office/officeart/2005/8/layout/vList2"/>
    <dgm:cxn modelId="{1669AD5A-A846-412B-8908-26695FDB86EE}" srcId="{E15D29D2-EE54-4C0A-A8C6-A569891CD1AE}" destId="{40787AA7-31AB-441D-A054-753B0C2F4AE9}" srcOrd="1" destOrd="0" parTransId="{2D95374E-8A5B-498C-AEAF-CBEDFE2DE9D7}" sibTransId="{82680E15-AA09-4CA4-8E56-4BEB0442987E}"/>
    <dgm:cxn modelId="{E1C5658F-05CC-485B-82D0-05EDBBEF58EE}" srcId="{E15D29D2-EE54-4C0A-A8C6-A569891CD1AE}" destId="{1C5EC9D5-8C77-47C3-9349-C95DFED73877}" srcOrd="3" destOrd="0" parTransId="{29E2BA5A-202F-4B84-94E7-BE7917458F8D}" sibTransId="{439AE02D-5149-4C56-9FDB-75A9158CA1D8}"/>
    <dgm:cxn modelId="{C031E4B5-4DB7-424F-8CA8-DEDB8AFA5EB5}" type="presOf" srcId="{1C5EC9D5-8C77-47C3-9349-C95DFED73877}" destId="{9D59EF02-2FCD-4304-A2B5-FB3A91371D01}" srcOrd="0" destOrd="0" presId="urn:microsoft.com/office/officeart/2005/8/layout/vList2"/>
    <dgm:cxn modelId="{9E9101D8-E3F2-4231-9BC5-C2A169C9F926}" type="presOf" srcId="{8556E795-2527-45FA-A3BE-7CFEC4DAE711}" destId="{7641C6D4-B432-49F1-B45C-34E3BABBA1B5}" srcOrd="0" destOrd="0" presId="urn:microsoft.com/office/officeart/2005/8/layout/vList2"/>
    <dgm:cxn modelId="{6819D4DB-4004-4210-AEB9-53F0994C4C2C}" srcId="{E15D29D2-EE54-4C0A-A8C6-A569891CD1AE}" destId="{04E7B4AF-A7C7-49EC-8612-1231B9A2E7E0}" srcOrd="0" destOrd="0" parTransId="{B872E77C-B7DF-4501-BCDA-FA9147574052}" sibTransId="{95DBED56-AD8F-44C5-BD08-D4D768EC5BD2}"/>
    <dgm:cxn modelId="{5E839FB5-D09A-4CD8-B54F-3840E7649A2A}" type="presParOf" srcId="{E41A39C2-32E2-476B-B4E8-26C53EF5EA38}" destId="{02E04204-2C9F-4E18-BE52-C925E0678AC5}" srcOrd="0" destOrd="0" presId="urn:microsoft.com/office/officeart/2005/8/layout/vList2"/>
    <dgm:cxn modelId="{DD8126BB-323C-46F1-A9DD-CD65D02419EE}" type="presParOf" srcId="{E41A39C2-32E2-476B-B4E8-26C53EF5EA38}" destId="{08B8794A-4F35-4F8C-9D56-C5387411F7AF}" srcOrd="1" destOrd="0" presId="urn:microsoft.com/office/officeart/2005/8/layout/vList2"/>
    <dgm:cxn modelId="{E5FF12FF-DBF5-4A68-8CB8-511C4887F0E2}" type="presParOf" srcId="{E41A39C2-32E2-476B-B4E8-26C53EF5EA38}" destId="{79725F5E-1614-4AAD-9D1A-B89A22C91933}" srcOrd="2" destOrd="0" presId="urn:microsoft.com/office/officeart/2005/8/layout/vList2"/>
    <dgm:cxn modelId="{312D9A3C-AE6C-49B3-9FC8-06A3A8F3F1E2}" type="presParOf" srcId="{E41A39C2-32E2-476B-B4E8-26C53EF5EA38}" destId="{FFEFCE90-8FB1-4A84-8990-A9128F8C81C7}" srcOrd="3" destOrd="0" presId="urn:microsoft.com/office/officeart/2005/8/layout/vList2"/>
    <dgm:cxn modelId="{29285F28-4D5D-4EEB-9DEB-99D06E5D4D92}" type="presParOf" srcId="{E41A39C2-32E2-476B-B4E8-26C53EF5EA38}" destId="{7641C6D4-B432-49F1-B45C-34E3BABBA1B5}" srcOrd="4" destOrd="0" presId="urn:microsoft.com/office/officeart/2005/8/layout/vList2"/>
    <dgm:cxn modelId="{69A0CF1F-BE60-4C53-A9D4-A062B6DA4AAF}" type="presParOf" srcId="{E41A39C2-32E2-476B-B4E8-26C53EF5EA38}" destId="{C5EB6AA7-FD76-4E1A-A1C7-283D5861E8DA}" srcOrd="5" destOrd="0" presId="urn:microsoft.com/office/officeart/2005/8/layout/vList2"/>
    <dgm:cxn modelId="{E1688084-A839-45D0-BE34-B68D4A120768}" type="presParOf" srcId="{E41A39C2-32E2-476B-B4E8-26C53EF5EA38}" destId="{9D59EF02-2FCD-4304-A2B5-FB3A91371D0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13D0A450-02E4-4A5D-B443-A56C8C1F4D73}" type="pres">
      <dgm:prSet presAssocID="{460EEFFE-A5EF-4DE4-9962-158710E3A8D3}" presName="linear" presStyleCnt="0">
        <dgm:presLayoutVars>
          <dgm:animLvl val="lvl"/>
          <dgm:resizeHandles val="exact"/>
        </dgm:presLayoutVars>
      </dgm:prSet>
      <dgm:spPr/>
    </dgm:pt>
    <dgm:pt modelId="{87FFE226-A42D-4475-83B6-CFE50276985F}" type="pres">
      <dgm:prSet presAssocID="{348D6011-38DA-450C-82C6-3D4444C837B6}" presName="parentText" presStyleLbl="node1" presStyleIdx="0" presStyleCnt="2">
        <dgm:presLayoutVars>
          <dgm:chMax val="0"/>
          <dgm:bulletEnabled val="1"/>
        </dgm:presLayoutVars>
      </dgm:prSet>
      <dgm:spPr/>
    </dgm:pt>
    <dgm:pt modelId="{772F6236-9311-4D36-A672-88A60BBD80C6}" type="pres">
      <dgm:prSet presAssocID="{5977CE61-C448-4803-B3B0-5979DD9D8434}" presName="spacer" presStyleCnt="0"/>
      <dgm:spPr/>
    </dgm:pt>
    <dgm:pt modelId="{A258D4FD-C813-41F5-A14D-A5D005BCA6BC}" type="pres">
      <dgm:prSet presAssocID="{B21928D2-44BA-432E-BE31-6CBC7AA9C6F5}" presName="parentText" presStyleLbl="node1" presStyleIdx="1" presStyleCnt="2">
        <dgm:presLayoutVars>
          <dgm:chMax val="0"/>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362CEB4-880E-4979-B127-D6715C9EFEC8}" srcId="{460EEFFE-A5EF-4DE4-9962-158710E3A8D3}" destId="{348D6011-38DA-450C-82C6-3D4444C837B6}" srcOrd="0" destOrd="0" parTransId="{17BC5403-6F37-434F-B483-E6628505DCB6}" sibTransId="{5977CE61-C448-4803-B3B0-5979DD9D8434}"/>
    <dgm:cxn modelId="{4EE54CB5-748F-4DAE-8509-06B2693C1DA7}" type="presOf" srcId="{B21928D2-44BA-432E-BE31-6CBC7AA9C6F5}" destId="{A258D4FD-C813-41F5-A14D-A5D005BCA6BC}" srcOrd="0" destOrd="0" presId="urn:microsoft.com/office/officeart/2005/8/layout/vList2"/>
    <dgm:cxn modelId="{67BE3CD0-0FF7-4E04-87EA-8FA52546AC57}" type="presOf" srcId="{460EEFFE-A5EF-4DE4-9962-158710E3A8D3}" destId="{13D0A450-02E4-4A5D-B443-A56C8C1F4D73}" srcOrd="0" destOrd="0" presId="urn:microsoft.com/office/officeart/2005/8/layout/vList2"/>
    <dgm:cxn modelId="{6414ACE9-D1AF-4617-85C8-58CF7F412975}" type="presOf" srcId="{348D6011-38DA-450C-82C6-3D4444C837B6}" destId="{87FFE226-A42D-4475-83B6-CFE50276985F}" srcOrd="0" destOrd="0" presId="urn:microsoft.com/office/officeart/2005/8/layout/vList2"/>
    <dgm:cxn modelId="{8FD1E182-FB9D-4CF8-B8D7-77DBE7A98FBB}" type="presParOf" srcId="{13D0A450-02E4-4A5D-B443-A56C8C1F4D73}" destId="{87FFE226-A42D-4475-83B6-CFE50276985F}" srcOrd="0" destOrd="0" presId="urn:microsoft.com/office/officeart/2005/8/layout/vList2"/>
    <dgm:cxn modelId="{451E5C39-EFCF-4774-89F8-90ACDB8A260A}" type="presParOf" srcId="{13D0A450-02E4-4A5D-B443-A56C8C1F4D73}" destId="{772F6236-9311-4D36-A672-88A60BBD80C6}" srcOrd="1" destOrd="0" presId="urn:microsoft.com/office/officeart/2005/8/layout/vList2"/>
    <dgm:cxn modelId="{76A1E191-243B-4946-8701-A3FEB2D9F35F}" type="presParOf" srcId="{13D0A450-02E4-4A5D-B443-A56C8C1F4D73}" destId="{A258D4FD-C813-41F5-A14D-A5D005BCA6B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3635F130-2DD5-476E-AEAD-D2841EEE0306}" type="pres">
      <dgm:prSet presAssocID="{0447747B-D2D9-4FE6-A179-7E32018AE7E8}" presName="linear" presStyleCnt="0">
        <dgm:presLayoutVars>
          <dgm:animLvl val="lvl"/>
          <dgm:resizeHandles val="exact"/>
        </dgm:presLayoutVars>
      </dgm:prSet>
      <dgm:spPr/>
    </dgm:pt>
    <dgm:pt modelId="{604D75E9-5609-41AE-B7D7-99F082FC621A}" type="pres">
      <dgm:prSet presAssocID="{8C297694-0D94-45FE-A3BD-51A6BC097BC7}" presName="parentText" presStyleLbl="node1" presStyleIdx="0" presStyleCnt="11">
        <dgm:presLayoutVars>
          <dgm:chMax val="0"/>
          <dgm:bulletEnabled val="1"/>
        </dgm:presLayoutVars>
      </dgm:prSet>
      <dgm:spPr/>
    </dgm:pt>
    <dgm:pt modelId="{25052600-4BEB-48B7-8EEC-698FDF4B6281}" type="pres">
      <dgm:prSet presAssocID="{74614727-DDB6-495C-A2BA-CDBBD2321A42}" presName="spacer" presStyleCnt="0"/>
      <dgm:spPr/>
    </dgm:pt>
    <dgm:pt modelId="{09858134-2CF0-4866-908E-721F418F3B9B}" type="pres">
      <dgm:prSet presAssocID="{FF5ECEB0-1D4D-437F-8ADA-A4D95DD70909}" presName="parentText" presStyleLbl="node1" presStyleIdx="1" presStyleCnt="11">
        <dgm:presLayoutVars>
          <dgm:chMax val="0"/>
          <dgm:bulletEnabled val="1"/>
        </dgm:presLayoutVars>
      </dgm:prSet>
      <dgm:spPr/>
    </dgm:pt>
    <dgm:pt modelId="{233798B1-2CB9-42DE-8CF0-B8327F9C70E7}" type="pres">
      <dgm:prSet presAssocID="{A96372B8-C848-43A2-A432-6619E3863D8A}" presName="spacer" presStyleCnt="0"/>
      <dgm:spPr/>
    </dgm:pt>
    <dgm:pt modelId="{60338304-B337-41D4-BC29-4654C90B5ED1}" type="pres">
      <dgm:prSet presAssocID="{837662E5-5787-436F-8FC2-E437D1E89CE5}" presName="parentText" presStyleLbl="node1" presStyleIdx="2" presStyleCnt="11">
        <dgm:presLayoutVars>
          <dgm:chMax val="0"/>
          <dgm:bulletEnabled val="1"/>
        </dgm:presLayoutVars>
      </dgm:prSet>
      <dgm:spPr/>
    </dgm:pt>
    <dgm:pt modelId="{0C404168-E4B4-431A-8DFF-71D5B03BA6AF}" type="pres">
      <dgm:prSet presAssocID="{A5A3D848-78D1-4FAB-BBDE-E197C161716C}" presName="spacer" presStyleCnt="0"/>
      <dgm:spPr/>
    </dgm:pt>
    <dgm:pt modelId="{B622E829-A8EC-40E4-91A0-DC0E7E996039}" type="pres">
      <dgm:prSet presAssocID="{A01FCD89-6243-4121-9CA2-775DBC375EAC}" presName="parentText" presStyleLbl="node1" presStyleIdx="3" presStyleCnt="11">
        <dgm:presLayoutVars>
          <dgm:chMax val="0"/>
          <dgm:bulletEnabled val="1"/>
        </dgm:presLayoutVars>
      </dgm:prSet>
      <dgm:spPr/>
    </dgm:pt>
    <dgm:pt modelId="{5EF8CCBA-933E-4000-8693-7051FFBEDE03}" type="pres">
      <dgm:prSet presAssocID="{2BABA867-2496-421B-851D-334249B0D644}" presName="spacer" presStyleCnt="0"/>
      <dgm:spPr/>
    </dgm:pt>
    <dgm:pt modelId="{2CB2ACBA-BF7C-4463-9754-E938D24E23CD}" type="pres">
      <dgm:prSet presAssocID="{CE2B7CE5-235A-47B8-9DAE-EE944060365E}" presName="parentText" presStyleLbl="node1" presStyleIdx="4" presStyleCnt="11">
        <dgm:presLayoutVars>
          <dgm:chMax val="0"/>
          <dgm:bulletEnabled val="1"/>
        </dgm:presLayoutVars>
      </dgm:prSet>
      <dgm:spPr/>
    </dgm:pt>
    <dgm:pt modelId="{1EAA17B1-378A-405E-AC46-1EF469948D7F}" type="pres">
      <dgm:prSet presAssocID="{CFA1E371-47E8-4420-AA86-41B20BC478DD}" presName="spacer" presStyleCnt="0"/>
      <dgm:spPr/>
    </dgm:pt>
    <dgm:pt modelId="{F4B3C771-836C-4FB9-8E8C-238C61ACB872}" type="pres">
      <dgm:prSet presAssocID="{D89FDDA3-A504-4236-863A-C0C08D10DD3A}" presName="parentText" presStyleLbl="node1" presStyleIdx="5" presStyleCnt="11">
        <dgm:presLayoutVars>
          <dgm:chMax val="0"/>
          <dgm:bulletEnabled val="1"/>
        </dgm:presLayoutVars>
      </dgm:prSet>
      <dgm:spPr/>
    </dgm:pt>
    <dgm:pt modelId="{5C902CA1-5691-4AFC-A19F-3189C2A32F39}" type="pres">
      <dgm:prSet presAssocID="{730D1583-FF13-4E1F-B56F-A0B52558831B}" presName="spacer" presStyleCnt="0"/>
      <dgm:spPr/>
    </dgm:pt>
    <dgm:pt modelId="{E63F2084-5E11-48C7-B076-D814F068903C}" type="pres">
      <dgm:prSet presAssocID="{E2F665FE-29C8-49E1-8009-C917A696884E}" presName="parentText" presStyleLbl="node1" presStyleIdx="6" presStyleCnt="11">
        <dgm:presLayoutVars>
          <dgm:chMax val="0"/>
          <dgm:bulletEnabled val="1"/>
        </dgm:presLayoutVars>
      </dgm:prSet>
      <dgm:spPr/>
    </dgm:pt>
    <dgm:pt modelId="{A8382411-EBDF-48EE-AFFC-C8F41DE56566}" type="pres">
      <dgm:prSet presAssocID="{26C8A2A7-061D-4892-B501-D4D53A99B4E6}" presName="spacer" presStyleCnt="0"/>
      <dgm:spPr/>
    </dgm:pt>
    <dgm:pt modelId="{C1259BA7-EA96-42B4-87F3-99CA81395365}" type="pres">
      <dgm:prSet presAssocID="{4D79BF87-014B-4E2A-8170-ABA436DA1326}" presName="parentText" presStyleLbl="node1" presStyleIdx="7" presStyleCnt="11">
        <dgm:presLayoutVars>
          <dgm:chMax val="0"/>
          <dgm:bulletEnabled val="1"/>
        </dgm:presLayoutVars>
      </dgm:prSet>
      <dgm:spPr/>
    </dgm:pt>
    <dgm:pt modelId="{4ECE4DB3-664F-4FA5-A8D6-C9F57A873B47}" type="pres">
      <dgm:prSet presAssocID="{EEA8CFAE-F87D-43F6-9DC3-0EC8D19FF934}" presName="spacer" presStyleCnt="0"/>
      <dgm:spPr/>
    </dgm:pt>
    <dgm:pt modelId="{BF4E38A8-0721-4EAB-9F4C-2712C7FF7DCB}" type="pres">
      <dgm:prSet presAssocID="{60B9F5E6-177C-40DA-BBA2-4FEA87D2E455}" presName="parentText" presStyleLbl="node1" presStyleIdx="8" presStyleCnt="11">
        <dgm:presLayoutVars>
          <dgm:chMax val="0"/>
          <dgm:bulletEnabled val="1"/>
        </dgm:presLayoutVars>
      </dgm:prSet>
      <dgm:spPr/>
    </dgm:pt>
    <dgm:pt modelId="{37364320-094D-4F2F-9C0D-52EBF8B717DC}" type="pres">
      <dgm:prSet presAssocID="{89C259F2-F303-4150-983F-B16CD865ED8D}" presName="spacer" presStyleCnt="0"/>
      <dgm:spPr/>
    </dgm:pt>
    <dgm:pt modelId="{6936B0ED-2387-43D1-BD3B-4CCEE9714486}" type="pres">
      <dgm:prSet presAssocID="{72B71629-75F1-4514-AAA5-28FC3429E198}" presName="parentText" presStyleLbl="node1" presStyleIdx="9" presStyleCnt="11">
        <dgm:presLayoutVars>
          <dgm:chMax val="0"/>
          <dgm:bulletEnabled val="1"/>
        </dgm:presLayoutVars>
      </dgm:prSet>
      <dgm:spPr/>
    </dgm:pt>
    <dgm:pt modelId="{F9CABF2C-CFAA-4965-A061-CB0D457CDD7C}" type="pres">
      <dgm:prSet presAssocID="{23CB4F71-2FC6-40E3-8D27-D950FBCE98D3}" presName="spacer" presStyleCnt="0"/>
      <dgm:spPr/>
    </dgm:pt>
    <dgm:pt modelId="{1A0C4894-694B-4661-B5BF-874DA56D1FAD}" type="pres">
      <dgm:prSet presAssocID="{C2A52DEA-B7AF-40FA-9C82-326552A13907}" presName="parentText" presStyleLbl="node1" presStyleIdx="10" presStyleCnt="11">
        <dgm:presLayoutVars>
          <dgm:chMax val="0"/>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04AC4703-85D9-4957-8D2B-CC91DB67D007}" type="presOf" srcId="{60B9F5E6-177C-40DA-BBA2-4FEA87D2E455}" destId="{BF4E38A8-0721-4EAB-9F4C-2712C7FF7DCB}" srcOrd="0" destOrd="0" presId="urn:microsoft.com/office/officeart/2005/8/layout/vList2"/>
    <dgm:cxn modelId="{82DFB008-B979-4225-8D23-4C44A34D2577}" srcId="{0447747B-D2D9-4FE6-A179-7E32018AE7E8}" destId="{FF5ECEB0-1D4D-437F-8ADA-A4D95DD70909}" srcOrd="1" destOrd="0" parTransId="{3A560F3D-CED2-4944-A73B-DAEDD584A761}" sibTransId="{A96372B8-C848-43A2-A432-6619E3863D8A}"/>
    <dgm:cxn modelId="{328DC81B-1369-40D0-BB60-8AC0518ADF35}" srcId="{0447747B-D2D9-4FE6-A179-7E32018AE7E8}" destId="{C2A52DEA-B7AF-40FA-9C82-326552A13907}" srcOrd="10" destOrd="0" parTransId="{83925548-13D2-4993-A354-8221A1A6F1EE}" sibTransId="{3C98904C-F1BB-46D7-A595-535317CC39E3}"/>
    <dgm:cxn modelId="{68636025-CF6B-4C29-9FEC-488E32F880B6}" type="presOf" srcId="{CE2B7CE5-235A-47B8-9DAE-EE944060365E}" destId="{2CB2ACBA-BF7C-4463-9754-E938D24E23CD}" srcOrd="0" destOrd="0" presId="urn:microsoft.com/office/officeart/2005/8/layout/vList2"/>
    <dgm:cxn modelId="{0F11075C-6E72-48D3-A35B-4639115BCB5C}" type="presOf" srcId="{4D79BF87-014B-4E2A-8170-ABA436DA1326}" destId="{C1259BA7-EA96-42B4-87F3-99CA81395365}" srcOrd="0" destOrd="0" presId="urn:microsoft.com/office/officeart/2005/8/layout/vList2"/>
    <dgm:cxn modelId="{84616760-AB71-4C3F-9E72-C4D16DC0B116}" srcId="{0447747B-D2D9-4FE6-A179-7E32018AE7E8}" destId="{A01FCD89-6243-4121-9CA2-775DBC375EAC}" srcOrd="3" destOrd="0" parTransId="{538C810F-E2D7-4966-980D-E3E3D693011C}" sibTransId="{2BABA867-2496-421B-851D-334249B0D644}"/>
    <dgm:cxn modelId="{637D2664-A873-4AFC-AF9D-E451627D1145}" type="presOf" srcId="{0447747B-D2D9-4FE6-A179-7E32018AE7E8}" destId="{3635F130-2DD5-476E-AEAD-D2841EEE0306}" srcOrd="0" destOrd="0" presId="urn:microsoft.com/office/officeart/2005/8/layout/vList2"/>
    <dgm:cxn modelId="{56318B6B-8E06-417B-AC55-915E2FA2A26B}" type="presOf" srcId="{72B71629-75F1-4514-AAA5-28FC3429E198}" destId="{6936B0ED-2387-43D1-BD3B-4CCEE9714486}" srcOrd="0" destOrd="0" presId="urn:microsoft.com/office/officeart/2005/8/layout/vList2"/>
    <dgm:cxn modelId="{CA69AE56-A246-4942-85D7-8EA4D3316D94}" srcId="{0447747B-D2D9-4FE6-A179-7E32018AE7E8}" destId="{4D79BF87-014B-4E2A-8170-ABA436DA1326}" srcOrd="7" destOrd="0" parTransId="{80727683-8A12-45F9-94E6-699A08EF5A43}" sibTransId="{EEA8CFAE-F87D-43F6-9DC3-0EC8D19FF934}"/>
    <dgm:cxn modelId="{9F138A83-C1E4-4720-B496-1EE4CF4F1FD1}" type="presOf" srcId="{FF5ECEB0-1D4D-437F-8ADA-A4D95DD70909}" destId="{09858134-2CF0-4866-908E-721F418F3B9B}" srcOrd="0" destOrd="0" presId="urn:microsoft.com/office/officeart/2005/8/layout/vList2"/>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EC10A698-CBAB-4151-9CAB-E38D4AC47213}" type="presOf" srcId="{8C297694-0D94-45FE-A3BD-51A6BC097BC7}" destId="{604D75E9-5609-41AE-B7D7-99F082FC621A}" srcOrd="0" destOrd="0" presId="urn:microsoft.com/office/officeart/2005/8/layout/vList2"/>
    <dgm:cxn modelId="{E36563A1-1B54-4542-B4D1-BB48BA962491}" srcId="{0447747B-D2D9-4FE6-A179-7E32018AE7E8}" destId="{60B9F5E6-177C-40DA-BBA2-4FEA87D2E455}" srcOrd="8" destOrd="0" parTransId="{45F987E3-0852-40AA-99E7-A57AC0DE2396}" sibTransId="{89C259F2-F303-4150-983F-B16CD865ED8D}"/>
    <dgm:cxn modelId="{ED3127BB-6B85-4E7F-A46A-FD881B29AC26}" srcId="{0447747B-D2D9-4FE6-A179-7E32018AE7E8}" destId="{D89FDDA3-A504-4236-863A-C0C08D10DD3A}" srcOrd="5" destOrd="0" parTransId="{81E14341-D514-4E78-9544-CC7537D34E04}" sibTransId="{730D1583-FF13-4E1F-B56F-A0B52558831B}"/>
    <dgm:cxn modelId="{50834BBC-5EA2-4A1C-8902-0AAAB4421093}" type="presOf" srcId="{D89FDDA3-A504-4236-863A-C0C08D10DD3A}" destId="{F4B3C771-836C-4FB9-8E8C-238C61ACB872}" srcOrd="0" destOrd="0" presId="urn:microsoft.com/office/officeart/2005/8/layout/vList2"/>
    <dgm:cxn modelId="{CC15BAD1-C749-4618-953A-E70EE8C864A9}" srcId="{0447747B-D2D9-4FE6-A179-7E32018AE7E8}" destId="{8C297694-0D94-45FE-A3BD-51A6BC097BC7}" srcOrd="0" destOrd="0" parTransId="{74FE82BE-3CC8-46EF-97BA-ED6EA95A309D}" sibTransId="{74614727-DDB6-495C-A2BA-CDBBD2321A42}"/>
    <dgm:cxn modelId="{414F69DE-8F17-4E0A-8F1A-ED1E4595BD85}" srcId="{0447747B-D2D9-4FE6-A179-7E32018AE7E8}" destId="{837662E5-5787-436F-8FC2-E437D1E89CE5}" srcOrd="2" destOrd="0" parTransId="{AC396337-7957-43C3-A129-1206EE62A2B2}" sibTransId="{A5A3D848-78D1-4FAB-BBDE-E197C161716C}"/>
    <dgm:cxn modelId="{74AD80E3-6CCE-4393-97A7-A7E3DA755153}" type="presOf" srcId="{A01FCD89-6243-4121-9CA2-775DBC375EAC}" destId="{B622E829-A8EC-40E4-91A0-DC0E7E996039}" srcOrd="0" destOrd="0" presId="urn:microsoft.com/office/officeart/2005/8/layout/vList2"/>
    <dgm:cxn modelId="{9A94A6F0-EBB0-46B6-A75F-6612368C6A3C}" type="presOf" srcId="{C2A52DEA-B7AF-40FA-9C82-326552A13907}" destId="{1A0C4894-694B-4661-B5BF-874DA56D1FAD}" srcOrd="0" destOrd="0" presId="urn:microsoft.com/office/officeart/2005/8/layout/vList2"/>
    <dgm:cxn modelId="{903FC4F2-4436-452C-BAC6-B6403883F844}" type="presOf" srcId="{837662E5-5787-436F-8FC2-E437D1E89CE5}" destId="{60338304-B337-41D4-BC29-4654C90B5ED1}" srcOrd="0" destOrd="0" presId="urn:microsoft.com/office/officeart/2005/8/layout/vList2"/>
    <dgm:cxn modelId="{23CB08F9-97AD-43C5-8B89-DD4E857B7C57}" type="presOf" srcId="{E2F665FE-29C8-49E1-8009-C917A696884E}" destId="{E63F2084-5E11-48C7-B076-D814F068903C}" srcOrd="0" destOrd="0" presId="urn:microsoft.com/office/officeart/2005/8/layout/vList2"/>
    <dgm:cxn modelId="{97D4C6DA-19B7-4E28-B74E-FC615F23F135}" type="presParOf" srcId="{3635F130-2DD5-476E-AEAD-D2841EEE0306}" destId="{604D75E9-5609-41AE-B7D7-99F082FC621A}" srcOrd="0" destOrd="0" presId="urn:microsoft.com/office/officeart/2005/8/layout/vList2"/>
    <dgm:cxn modelId="{6D57051D-BB28-4A77-9CDA-79530AF28729}" type="presParOf" srcId="{3635F130-2DD5-476E-AEAD-D2841EEE0306}" destId="{25052600-4BEB-48B7-8EEC-698FDF4B6281}" srcOrd="1" destOrd="0" presId="urn:microsoft.com/office/officeart/2005/8/layout/vList2"/>
    <dgm:cxn modelId="{3824A4DA-5A53-4340-A565-391616A848C6}" type="presParOf" srcId="{3635F130-2DD5-476E-AEAD-D2841EEE0306}" destId="{09858134-2CF0-4866-908E-721F418F3B9B}" srcOrd="2" destOrd="0" presId="urn:microsoft.com/office/officeart/2005/8/layout/vList2"/>
    <dgm:cxn modelId="{94B0F592-36F7-40A3-BAA9-BBEF22C3B62C}" type="presParOf" srcId="{3635F130-2DD5-476E-AEAD-D2841EEE0306}" destId="{233798B1-2CB9-42DE-8CF0-B8327F9C70E7}" srcOrd="3" destOrd="0" presId="urn:microsoft.com/office/officeart/2005/8/layout/vList2"/>
    <dgm:cxn modelId="{A0F57748-7E40-4C2E-AD99-3A3B47402663}" type="presParOf" srcId="{3635F130-2DD5-476E-AEAD-D2841EEE0306}" destId="{60338304-B337-41D4-BC29-4654C90B5ED1}" srcOrd="4" destOrd="0" presId="urn:microsoft.com/office/officeart/2005/8/layout/vList2"/>
    <dgm:cxn modelId="{BB4B2AE8-6272-4FA9-8C57-267EA83E1132}" type="presParOf" srcId="{3635F130-2DD5-476E-AEAD-D2841EEE0306}" destId="{0C404168-E4B4-431A-8DFF-71D5B03BA6AF}" srcOrd="5" destOrd="0" presId="urn:microsoft.com/office/officeart/2005/8/layout/vList2"/>
    <dgm:cxn modelId="{4F8CBD7E-44C0-4859-ABA8-79BE7B602831}" type="presParOf" srcId="{3635F130-2DD5-476E-AEAD-D2841EEE0306}" destId="{B622E829-A8EC-40E4-91A0-DC0E7E996039}" srcOrd="6" destOrd="0" presId="urn:microsoft.com/office/officeart/2005/8/layout/vList2"/>
    <dgm:cxn modelId="{AAC73D41-4004-4783-9E57-C4427FAA4096}" type="presParOf" srcId="{3635F130-2DD5-476E-AEAD-D2841EEE0306}" destId="{5EF8CCBA-933E-4000-8693-7051FFBEDE03}" srcOrd="7" destOrd="0" presId="urn:microsoft.com/office/officeart/2005/8/layout/vList2"/>
    <dgm:cxn modelId="{9B948F12-D443-4204-8738-B3F7F4921C63}" type="presParOf" srcId="{3635F130-2DD5-476E-AEAD-D2841EEE0306}" destId="{2CB2ACBA-BF7C-4463-9754-E938D24E23CD}" srcOrd="8" destOrd="0" presId="urn:microsoft.com/office/officeart/2005/8/layout/vList2"/>
    <dgm:cxn modelId="{4A768E17-09FA-4633-95FF-05FE0336D73A}" type="presParOf" srcId="{3635F130-2DD5-476E-AEAD-D2841EEE0306}" destId="{1EAA17B1-378A-405E-AC46-1EF469948D7F}" srcOrd="9" destOrd="0" presId="urn:microsoft.com/office/officeart/2005/8/layout/vList2"/>
    <dgm:cxn modelId="{39B11C0A-7BA7-4853-9A4C-D1EBF152A05A}" type="presParOf" srcId="{3635F130-2DD5-476E-AEAD-D2841EEE0306}" destId="{F4B3C771-836C-4FB9-8E8C-238C61ACB872}" srcOrd="10" destOrd="0" presId="urn:microsoft.com/office/officeart/2005/8/layout/vList2"/>
    <dgm:cxn modelId="{8AF5A171-D705-42C9-AE50-64DA4524E676}" type="presParOf" srcId="{3635F130-2DD5-476E-AEAD-D2841EEE0306}" destId="{5C902CA1-5691-4AFC-A19F-3189C2A32F39}" srcOrd="11" destOrd="0" presId="urn:microsoft.com/office/officeart/2005/8/layout/vList2"/>
    <dgm:cxn modelId="{2B6694B4-41A3-48E1-90AB-87A11CB4197C}" type="presParOf" srcId="{3635F130-2DD5-476E-AEAD-D2841EEE0306}" destId="{E63F2084-5E11-48C7-B076-D814F068903C}" srcOrd="12" destOrd="0" presId="urn:microsoft.com/office/officeart/2005/8/layout/vList2"/>
    <dgm:cxn modelId="{11327DC5-2933-4149-A904-845BEA751D78}" type="presParOf" srcId="{3635F130-2DD5-476E-AEAD-D2841EEE0306}" destId="{A8382411-EBDF-48EE-AFFC-C8F41DE56566}" srcOrd="13" destOrd="0" presId="urn:microsoft.com/office/officeart/2005/8/layout/vList2"/>
    <dgm:cxn modelId="{C5242EDC-C894-4113-883C-567AB970DFEA}" type="presParOf" srcId="{3635F130-2DD5-476E-AEAD-D2841EEE0306}" destId="{C1259BA7-EA96-42B4-87F3-99CA81395365}" srcOrd="14" destOrd="0" presId="urn:microsoft.com/office/officeart/2005/8/layout/vList2"/>
    <dgm:cxn modelId="{7EEF68BB-54B4-4022-B22C-401FD0F3F98A}" type="presParOf" srcId="{3635F130-2DD5-476E-AEAD-D2841EEE0306}" destId="{4ECE4DB3-664F-4FA5-A8D6-C9F57A873B47}" srcOrd="15" destOrd="0" presId="urn:microsoft.com/office/officeart/2005/8/layout/vList2"/>
    <dgm:cxn modelId="{5CDE4AD3-7AB6-4350-97F0-9C3142BD0340}" type="presParOf" srcId="{3635F130-2DD5-476E-AEAD-D2841EEE0306}" destId="{BF4E38A8-0721-4EAB-9F4C-2712C7FF7DCB}" srcOrd="16" destOrd="0" presId="urn:microsoft.com/office/officeart/2005/8/layout/vList2"/>
    <dgm:cxn modelId="{D3E2C888-489C-420C-8DA1-7982DDAA6F84}" type="presParOf" srcId="{3635F130-2DD5-476E-AEAD-D2841EEE0306}" destId="{37364320-094D-4F2F-9C0D-52EBF8B717DC}" srcOrd="17" destOrd="0" presId="urn:microsoft.com/office/officeart/2005/8/layout/vList2"/>
    <dgm:cxn modelId="{898573F3-2BB4-4E40-867A-92C0F487D3F9}" type="presParOf" srcId="{3635F130-2DD5-476E-AEAD-D2841EEE0306}" destId="{6936B0ED-2387-43D1-BD3B-4CCEE9714486}" srcOrd="18" destOrd="0" presId="urn:microsoft.com/office/officeart/2005/8/layout/vList2"/>
    <dgm:cxn modelId="{11817C01-664D-40C6-A011-C8D21A5E13D7}" type="presParOf" srcId="{3635F130-2DD5-476E-AEAD-D2841EEE0306}" destId="{F9CABF2C-CFAA-4965-A061-CB0D457CDD7C}" srcOrd="19" destOrd="0" presId="urn:microsoft.com/office/officeart/2005/8/layout/vList2"/>
    <dgm:cxn modelId="{B5D0E6DD-0E74-4DB9-AC65-6713A91F7A2F}" type="presParOf" srcId="{3635F130-2DD5-476E-AEAD-D2841EEE0306}" destId="{1A0C4894-694B-4661-B5BF-874DA56D1FAD}"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258EEDD6-C830-43E3-8E0C-08BD05699BB7}" type="pres">
      <dgm:prSet presAssocID="{EE079256-816F-46CB-AF5A-473D818EF135}" presName="linear" presStyleCnt="0">
        <dgm:presLayoutVars>
          <dgm:animLvl val="lvl"/>
          <dgm:resizeHandles val="exact"/>
        </dgm:presLayoutVars>
      </dgm:prSet>
      <dgm:spPr/>
    </dgm:pt>
    <dgm:pt modelId="{6BDA8856-535C-4086-8EC4-2AF4B807C234}" type="pres">
      <dgm:prSet presAssocID="{B0B30D80-E9AE-406B-A5DE-F3FDEAC749F0}" presName="parentText" presStyleLbl="node1" presStyleIdx="0" presStyleCnt="12">
        <dgm:presLayoutVars>
          <dgm:chMax val="0"/>
          <dgm:bulletEnabled val="1"/>
        </dgm:presLayoutVars>
      </dgm:prSet>
      <dgm:spPr/>
    </dgm:pt>
    <dgm:pt modelId="{F2B2DD67-A103-4371-8414-2695E2687EBD}" type="pres">
      <dgm:prSet presAssocID="{6D5BCF26-87C0-4D18-A3E4-C888DB68F69E}" presName="spacer" presStyleCnt="0"/>
      <dgm:spPr/>
    </dgm:pt>
    <dgm:pt modelId="{BC6DFC0F-718C-4507-B11F-9C02A35230A0}" type="pres">
      <dgm:prSet presAssocID="{6346E332-7D4F-4950-B04D-E5EEE61FA4E6}" presName="parentText" presStyleLbl="node1" presStyleIdx="1" presStyleCnt="12">
        <dgm:presLayoutVars>
          <dgm:chMax val="0"/>
          <dgm:bulletEnabled val="1"/>
        </dgm:presLayoutVars>
      </dgm:prSet>
      <dgm:spPr/>
    </dgm:pt>
    <dgm:pt modelId="{D353AB4E-4115-4B22-9986-733D67407B1F}" type="pres">
      <dgm:prSet presAssocID="{83ECF606-3E8B-49F8-93D1-D57F562295E7}" presName="spacer" presStyleCnt="0"/>
      <dgm:spPr/>
    </dgm:pt>
    <dgm:pt modelId="{09A86D98-08BB-4E08-9133-8447608C215D}" type="pres">
      <dgm:prSet presAssocID="{6F5FE04D-0349-4F2A-9EAA-DEEA63F380C7}" presName="parentText" presStyleLbl="node1" presStyleIdx="2" presStyleCnt="12">
        <dgm:presLayoutVars>
          <dgm:chMax val="0"/>
          <dgm:bulletEnabled val="1"/>
        </dgm:presLayoutVars>
      </dgm:prSet>
      <dgm:spPr/>
    </dgm:pt>
    <dgm:pt modelId="{40E754F9-2E8A-4D19-B3FA-264B72D42807}" type="pres">
      <dgm:prSet presAssocID="{22D541B7-A7D3-441F-863C-8B36C498A45B}" presName="spacer" presStyleCnt="0"/>
      <dgm:spPr/>
    </dgm:pt>
    <dgm:pt modelId="{8F200C9C-C49C-4F62-9BAB-B83B591E9263}" type="pres">
      <dgm:prSet presAssocID="{5AC9B20A-57B7-4E09-BDC0-DD2C1329B322}" presName="parentText" presStyleLbl="node1" presStyleIdx="3" presStyleCnt="12">
        <dgm:presLayoutVars>
          <dgm:chMax val="0"/>
          <dgm:bulletEnabled val="1"/>
        </dgm:presLayoutVars>
      </dgm:prSet>
      <dgm:spPr/>
    </dgm:pt>
    <dgm:pt modelId="{24DA9360-7E87-4D78-9C9F-B749B42BF1AE}" type="pres">
      <dgm:prSet presAssocID="{FA332637-2CA2-49BF-B239-A12EDDA97CD7}" presName="spacer" presStyleCnt="0"/>
      <dgm:spPr/>
    </dgm:pt>
    <dgm:pt modelId="{F737ED8A-6ED0-4475-B93E-3E66A924D124}" type="pres">
      <dgm:prSet presAssocID="{19D5D170-504E-48E6-B23A-90924C6FA8A5}" presName="parentText" presStyleLbl="node1" presStyleIdx="4" presStyleCnt="12">
        <dgm:presLayoutVars>
          <dgm:chMax val="0"/>
          <dgm:bulletEnabled val="1"/>
        </dgm:presLayoutVars>
      </dgm:prSet>
      <dgm:spPr/>
    </dgm:pt>
    <dgm:pt modelId="{02CEEDA8-072F-4BEC-9EF0-A7EEDEF5ABAE}" type="pres">
      <dgm:prSet presAssocID="{BB20D3E9-231F-4077-94A0-0D80DFC4722B}" presName="spacer" presStyleCnt="0"/>
      <dgm:spPr/>
    </dgm:pt>
    <dgm:pt modelId="{1DB625D5-427A-423A-9905-C6339E9D7BD4}" type="pres">
      <dgm:prSet presAssocID="{7A483E7F-9D31-412A-B1FA-A6D318AEEADD}" presName="parentText" presStyleLbl="node1" presStyleIdx="5" presStyleCnt="12">
        <dgm:presLayoutVars>
          <dgm:chMax val="0"/>
          <dgm:bulletEnabled val="1"/>
        </dgm:presLayoutVars>
      </dgm:prSet>
      <dgm:spPr/>
    </dgm:pt>
    <dgm:pt modelId="{C161D26E-1C40-4B71-B8A5-A2FFD856B5B6}" type="pres">
      <dgm:prSet presAssocID="{54AA6B21-4280-4A93-B7EC-EB3A6CAAAF9E}" presName="spacer" presStyleCnt="0"/>
      <dgm:spPr/>
    </dgm:pt>
    <dgm:pt modelId="{DECABBC2-1A80-4CCC-BCC2-19EDE86C8DCE}" type="pres">
      <dgm:prSet presAssocID="{4D6E299E-043E-4D08-9EEE-9B97666F2B6D}" presName="parentText" presStyleLbl="node1" presStyleIdx="6" presStyleCnt="12">
        <dgm:presLayoutVars>
          <dgm:chMax val="0"/>
          <dgm:bulletEnabled val="1"/>
        </dgm:presLayoutVars>
      </dgm:prSet>
      <dgm:spPr/>
    </dgm:pt>
    <dgm:pt modelId="{66CEB7B2-3E02-406F-81E9-93BC6B930E71}" type="pres">
      <dgm:prSet presAssocID="{16BA4080-A3B4-4010-BAC2-7BB6BC89B4D3}" presName="spacer" presStyleCnt="0"/>
      <dgm:spPr/>
    </dgm:pt>
    <dgm:pt modelId="{BECFB536-9494-4F29-8601-F2F5BB3629D9}" type="pres">
      <dgm:prSet presAssocID="{350FF9B5-DFE3-4C3D-B639-5350AE87A9D9}" presName="parentText" presStyleLbl="node1" presStyleIdx="7" presStyleCnt="12">
        <dgm:presLayoutVars>
          <dgm:chMax val="0"/>
          <dgm:bulletEnabled val="1"/>
        </dgm:presLayoutVars>
      </dgm:prSet>
      <dgm:spPr/>
    </dgm:pt>
    <dgm:pt modelId="{6FF6FF61-2858-4251-B96C-17146E01B173}" type="pres">
      <dgm:prSet presAssocID="{9345A7AA-FF67-41F1-A8F1-2DE541723A91}" presName="spacer" presStyleCnt="0"/>
      <dgm:spPr/>
    </dgm:pt>
    <dgm:pt modelId="{1C7EBFA2-00E4-4570-B200-B36A67548EF6}" type="pres">
      <dgm:prSet presAssocID="{7745E80B-A80A-4891-9B18-9FCC03086E71}" presName="parentText" presStyleLbl="node1" presStyleIdx="8" presStyleCnt="12">
        <dgm:presLayoutVars>
          <dgm:chMax val="0"/>
          <dgm:bulletEnabled val="1"/>
        </dgm:presLayoutVars>
      </dgm:prSet>
      <dgm:spPr/>
    </dgm:pt>
    <dgm:pt modelId="{F16956E4-CEAA-4ECD-B4D8-428B25F6F1B9}" type="pres">
      <dgm:prSet presAssocID="{26A0F86D-5BF3-4E86-8551-F2FF794A593E}" presName="spacer" presStyleCnt="0"/>
      <dgm:spPr/>
    </dgm:pt>
    <dgm:pt modelId="{1A8FDA05-C5A3-4B82-A2CE-947BD2BEF62F}" type="pres">
      <dgm:prSet presAssocID="{E058455C-FDED-473A-AEF8-5674A3F316F7}" presName="parentText" presStyleLbl="node1" presStyleIdx="9" presStyleCnt="12">
        <dgm:presLayoutVars>
          <dgm:chMax val="0"/>
          <dgm:bulletEnabled val="1"/>
        </dgm:presLayoutVars>
      </dgm:prSet>
      <dgm:spPr/>
    </dgm:pt>
    <dgm:pt modelId="{517A851D-E096-4906-B90D-E66A384682BC}" type="pres">
      <dgm:prSet presAssocID="{CBFB1E5B-345D-4F98-B7E5-BD507428C1C4}" presName="spacer" presStyleCnt="0"/>
      <dgm:spPr/>
    </dgm:pt>
    <dgm:pt modelId="{EB2632BC-4B99-40C8-B062-1928256A408C}" type="pres">
      <dgm:prSet presAssocID="{FD452145-4A35-48FF-A676-9BA39D26849D}" presName="parentText" presStyleLbl="node1" presStyleIdx="10" presStyleCnt="12">
        <dgm:presLayoutVars>
          <dgm:chMax val="0"/>
          <dgm:bulletEnabled val="1"/>
        </dgm:presLayoutVars>
      </dgm:prSet>
      <dgm:spPr/>
    </dgm:pt>
    <dgm:pt modelId="{7279EE9C-6505-4C54-BC0A-981B2DAAA522}" type="pres">
      <dgm:prSet presAssocID="{D9B1467B-F21C-4E44-901C-0FF06978ACCF}" presName="spacer" presStyleCnt="0"/>
      <dgm:spPr/>
    </dgm:pt>
    <dgm:pt modelId="{12226BD1-B3CF-4BD0-9856-0170168A45ED}" type="pres">
      <dgm:prSet presAssocID="{118999E0-6B83-431E-9994-48E138584782}" presName="parentText" presStyleLbl="node1" presStyleIdx="11" presStyleCnt="12">
        <dgm:presLayoutVars>
          <dgm:chMax val="0"/>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CC802501-C2CA-490E-B519-A7E5FDBF83C6}" type="presOf" srcId="{EE079256-816F-46CB-AF5A-473D818EF135}" destId="{258EEDD6-C830-43E3-8E0C-08BD05699BB7}" srcOrd="0" destOrd="0" presId="urn:microsoft.com/office/officeart/2005/8/layout/vList2"/>
    <dgm:cxn modelId="{631B9F05-0982-4A46-A611-1086D1A91C09}" srcId="{EE079256-816F-46CB-AF5A-473D818EF135}" destId="{4D6E299E-043E-4D08-9EEE-9B97666F2B6D}" srcOrd="6" destOrd="0" parTransId="{AC1FBD20-4228-42AE-9AED-F50659434010}" sibTransId="{16BA4080-A3B4-4010-BAC2-7BB6BC89B4D3}"/>
    <dgm:cxn modelId="{B53DC320-4769-40B0-A7B8-76FFF572F279}" type="presOf" srcId="{6346E332-7D4F-4950-B04D-E5EEE61FA4E6}" destId="{BC6DFC0F-718C-4507-B11F-9C02A35230A0}" srcOrd="0" destOrd="0" presId="urn:microsoft.com/office/officeart/2005/8/layout/vList2"/>
    <dgm:cxn modelId="{2989F022-C710-453C-AD47-420C94A870A3}" srcId="{EE079256-816F-46CB-AF5A-473D818EF135}" destId="{5AC9B20A-57B7-4E09-BDC0-DD2C1329B322}" srcOrd="3" destOrd="0" parTransId="{F47ED4C9-84E3-4456-A4DF-7C4C8F541A8D}" sibTransId="{FA332637-2CA2-49BF-B239-A12EDDA97CD7}"/>
    <dgm:cxn modelId="{22692E26-A541-4A20-9A54-6528F277C834}" type="presOf" srcId="{7A483E7F-9D31-412A-B1FA-A6D318AEEADD}" destId="{1DB625D5-427A-423A-9905-C6339E9D7BD4}" srcOrd="0" destOrd="0" presId="urn:microsoft.com/office/officeart/2005/8/layout/vList2"/>
    <dgm:cxn modelId="{08ECCF36-6A48-4728-9DCC-BB185F24AC32}" type="presOf" srcId="{7745E80B-A80A-4891-9B18-9FCC03086E71}" destId="{1C7EBFA2-00E4-4570-B200-B36A67548EF6}" srcOrd="0" destOrd="0" presId="urn:microsoft.com/office/officeart/2005/8/layout/vList2"/>
    <dgm:cxn modelId="{B1DE983D-B008-432F-9A1D-9A9B21D323FF}" srcId="{EE079256-816F-46CB-AF5A-473D818EF135}" destId="{B0B30D80-E9AE-406B-A5DE-F3FDEAC749F0}" srcOrd="0" destOrd="0" parTransId="{A7F11239-8B0D-45B3-BA8B-C7B27C2B013D}" sibTransId="{6D5BCF26-87C0-4D18-A3E4-C888DB68F69E}"/>
    <dgm:cxn modelId="{BC28635B-9334-4F40-BAD2-EA123CFE3F2C}" type="presOf" srcId="{E058455C-FDED-473A-AEF8-5674A3F316F7}" destId="{1A8FDA05-C5A3-4B82-A2CE-947BD2BEF62F}" srcOrd="0" destOrd="0" presId="urn:microsoft.com/office/officeart/2005/8/layout/vList2"/>
    <dgm:cxn modelId="{8A433360-BA90-4A4B-9093-A66F1E330E11}" srcId="{EE079256-816F-46CB-AF5A-473D818EF135}" destId="{6346E332-7D4F-4950-B04D-E5EEE61FA4E6}" srcOrd="1" destOrd="0" parTransId="{4B1EED9D-2230-48BF-A7CA-7749EB698946}" sibTransId="{83ECF606-3E8B-49F8-93D1-D57F562295E7}"/>
    <dgm:cxn modelId="{48C6DE6E-98C8-4158-AD7D-0FB4347B9D00}" type="presOf" srcId="{FD452145-4A35-48FF-A676-9BA39D26849D}" destId="{EB2632BC-4B99-40C8-B062-1928256A408C}" srcOrd="0" destOrd="0" presId="urn:microsoft.com/office/officeart/2005/8/layout/vList2"/>
    <dgm:cxn modelId="{D9AF2054-E07D-488C-A81F-2D0EEFE4B69E}" srcId="{EE079256-816F-46CB-AF5A-473D818EF135}" destId="{FD452145-4A35-48FF-A676-9BA39D26849D}" srcOrd="10" destOrd="0" parTransId="{8D2C8CE8-6A79-4F71-953E-A1CF457B590D}" sibTransId="{D9B1467B-F21C-4E44-901C-0FF06978ACCF}"/>
    <dgm:cxn modelId="{BF04DB77-5EC5-47CA-A101-A1A6C1ED025C}" type="presOf" srcId="{350FF9B5-DFE3-4C3D-B639-5350AE87A9D9}" destId="{BECFB536-9494-4F29-8601-F2F5BB3629D9}" srcOrd="0" destOrd="0" presId="urn:microsoft.com/office/officeart/2005/8/layout/vList2"/>
    <dgm:cxn modelId="{C4BC5194-7955-4FA1-9AA1-96E35E48AD4F}" type="presOf" srcId="{4D6E299E-043E-4D08-9EEE-9B97666F2B6D}" destId="{DECABBC2-1A80-4CCC-BCC2-19EDE86C8DCE}" srcOrd="0" destOrd="0" presId="urn:microsoft.com/office/officeart/2005/8/layout/vList2"/>
    <dgm:cxn modelId="{A0C7BD94-F630-430A-87D5-A5F7E3B24507}" srcId="{EE079256-816F-46CB-AF5A-473D818EF135}" destId="{118999E0-6B83-431E-9994-48E138584782}" srcOrd="11" destOrd="0" parTransId="{8C9EBAD9-494A-4EEA-B1C9-87FDC7CEDBFC}" sibTransId="{9BA4FB68-3FA2-4711-BB8C-EF5E239B1D77}"/>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F32354B5-B125-4E58-A83F-4767D3474E29}" type="presOf" srcId="{B0B30D80-E9AE-406B-A5DE-F3FDEAC749F0}" destId="{6BDA8856-535C-4086-8EC4-2AF4B807C234}" srcOrd="0" destOrd="0" presId="urn:microsoft.com/office/officeart/2005/8/layout/vList2"/>
    <dgm:cxn modelId="{1AEA1FBC-B6CF-44BE-BEBE-713DF3AD8C7D}" type="presOf" srcId="{5AC9B20A-57B7-4E09-BDC0-DD2C1329B322}" destId="{8F200C9C-C49C-4F62-9BAB-B83B591E9263}" srcOrd="0" destOrd="0" presId="urn:microsoft.com/office/officeart/2005/8/layout/vList2"/>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1CD6CDC0-19BC-4900-B504-5DCE0A5EEAB8}" type="presOf" srcId="{19D5D170-504E-48E6-B23A-90924C6FA8A5}" destId="{F737ED8A-6ED0-4475-B93E-3E66A924D124}" srcOrd="0" destOrd="0" presId="urn:microsoft.com/office/officeart/2005/8/layout/vList2"/>
    <dgm:cxn modelId="{6CCF78C5-9E58-4CB0-9F0C-F892017BB4BB}" type="presOf" srcId="{118999E0-6B83-431E-9994-48E138584782}" destId="{12226BD1-B3CF-4BD0-9856-0170168A45ED}" srcOrd="0" destOrd="0" presId="urn:microsoft.com/office/officeart/2005/8/layout/vList2"/>
    <dgm:cxn modelId="{463BEDEC-AEB5-43B6-9B89-B248B2FDD72E}" type="presOf" srcId="{6F5FE04D-0349-4F2A-9EAA-DEEA63F380C7}" destId="{09A86D98-08BB-4E08-9133-8447608C215D}" srcOrd="0" destOrd="0" presId="urn:microsoft.com/office/officeart/2005/8/layout/vList2"/>
    <dgm:cxn modelId="{F0AE61F2-6EF1-4849-92D4-D4D2F6C6BF5F}" srcId="{EE079256-816F-46CB-AF5A-473D818EF135}" destId="{350FF9B5-DFE3-4C3D-B639-5350AE87A9D9}" srcOrd="7" destOrd="0" parTransId="{E7AD684C-3AA1-448D-AA4F-AB569EC368BC}" sibTransId="{9345A7AA-FF67-41F1-A8F1-2DE541723A91}"/>
    <dgm:cxn modelId="{0CBBD6C7-C346-43F1-B2E5-0AB2CBF72E0B}" type="presParOf" srcId="{258EEDD6-C830-43E3-8E0C-08BD05699BB7}" destId="{6BDA8856-535C-4086-8EC4-2AF4B807C234}" srcOrd="0" destOrd="0" presId="urn:microsoft.com/office/officeart/2005/8/layout/vList2"/>
    <dgm:cxn modelId="{838A348E-715C-4F74-A59E-53B271903DEB}" type="presParOf" srcId="{258EEDD6-C830-43E3-8E0C-08BD05699BB7}" destId="{F2B2DD67-A103-4371-8414-2695E2687EBD}" srcOrd="1" destOrd="0" presId="urn:microsoft.com/office/officeart/2005/8/layout/vList2"/>
    <dgm:cxn modelId="{4CAF6D7D-D845-461D-A11F-4D567F950CC5}" type="presParOf" srcId="{258EEDD6-C830-43E3-8E0C-08BD05699BB7}" destId="{BC6DFC0F-718C-4507-B11F-9C02A35230A0}" srcOrd="2" destOrd="0" presId="urn:microsoft.com/office/officeart/2005/8/layout/vList2"/>
    <dgm:cxn modelId="{26FFD7D2-395C-4A33-9A62-212B989AB8A7}" type="presParOf" srcId="{258EEDD6-C830-43E3-8E0C-08BD05699BB7}" destId="{D353AB4E-4115-4B22-9986-733D67407B1F}" srcOrd="3" destOrd="0" presId="urn:microsoft.com/office/officeart/2005/8/layout/vList2"/>
    <dgm:cxn modelId="{65E9E209-8D90-4CAD-AB9C-3ACD0723EF3B}" type="presParOf" srcId="{258EEDD6-C830-43E3-8E0C-08BD05699BB7}" destId="{09A86D98-08BB-4E08-9133-8447608C215D}" srcOrd="4" destOrd="0" presId="urn:microsoft.com/office/officeart/2005/8/layout/vList2"/>
    <dgm:cxn modelId="{CFD7E76E-6A9F-4946-BD75-EB308750B7AD}" type="presParOf" srcId="{258EEDD6-C830-43E3-8E0C-08BD05699BB7}" destId="{40E754F9-2E8A-4D19-B3FA-264B72D42807}" srcOrd="5" destOrd="0" presId="urn:microsoft.com/office/officeart/2005/8/layout/vList2"/>
    <dgm:cxn modelId="{5F64BA17-9AF9-40B4-A43F-E76704C60D03}" type="presParOf" srcId="{258EEDD6-C830-43E3-8E0C-08BD05699BB7}" destId="{8F200C9C-C49C-4F62-9BAB-B83B591E9263}" srcOrd="6" destOrd="0" presId="urn:microsoft.com/office/officeart/2005/8/layout/vList2"/>
    <dgm:cxn modelId="{6C96F723-B4F2-4B7A-8D9E-0B5415AB6BC4}" type="presParOf" srcId="{258EEDD6-C830-43E3-8E0C-08BD05699BB7}" destId="{24DA9360-7E87-4D78-9C9F-B749B42BF1AE}" srcOrd="7" destOrd="0" presId="urn:microsoft.com/office/officeart/2005/8/layout/vList2"/>
    <dgm:cxn modelId="{E6DD138B-6163-4CCF-9376-0596D7D4A8A8}" type="presParOf" srcId="{258EEDD6-C830-43E3-8E0C-08BD05699BB7}" destId="{F737ED8A-6ED0-4475-B93E-3E66A924D124}" srcOrd="8" destOrd="0" presId="urn:microsoft.com/office/officeart/2005/8/layout/vList2"/>
    <dgm:cxn modelId="{C60724BB-929B-4A88-B4F3-887A4ECBA287}" type="presParOf" srcId="{258EEDD6-C830-43E3-8E0C-08BD05699BB7}" destId="{02CEEDA8-072F-4BEC-9EF0-A7EEDEF5ABAE}" srcOrd="9" destOrd="0" presId="urn:microsoft.com/office/officeart/2005/8/layout/vList2"/>
    <dgm:cxn modelId="{A4B4A281-4A19-4411-A217-2B0F4F9E0CEF}" type="presParOf" srcId="{258EEDD6-C830-43E3-8E0C-08BD05699BB7}" destId="{1DB625D5-427A-423A-9905-C6339E9D7BD4}" srcOrd="10" destOrd="0" presId="urn:microsoft.com/office/officeart/2005/8/layout/vList2"/>
    <dgm:cxn modelId="{6E5B5F3B-644E-43D7-9635-054B59E17A60}" type="presParOf" srcId="{258EEDD6-C830-43E3-8E0C-08BD05699BB7}" destId="{C161D26E-1C40-4B71-B8A5-A2FFD856B5B6}" srcOrd="11" destOrd="0" presId="urn:microsoft.com/office/officeart/2005/8/layout/vList2"/>
    <dgm:cxn modelId="{0693CE94-159C-4B47-B42F-B01C4E0FED58}" type="presParOf" srcId="{258EEDD6-C830-43E3-8E0C-08BD05699BB7}" destId="{DECABBC2-1A80-4CCC-BCC2-19EDE86C8DCE}" srcOrd="12" destOrd="0" presId="urn:microsoft.com/office/officeart/2005/8/layout/vList2"/>
    <dgm:cxn modelId="{AAC8D7FB-BAC2-4465-8697-2D7B3F7340B1}" type="presParOf" srcId="{258EEDD6-C830-43E3-8E0C-08BD05699BB7}" destId="{66CEB7B2-3E02-406F-81E9-93BC6B930E71}" srcOrd="13" destOrd="0" presId="urn:microsoft.com/office/officeart/2005/8/layout/vList2"/>
    <dgm:cxn modelId="{D651F4CA-2355-4DD8-9B7D-5FCA60F066E9}" type="presParOf" srcId="{258EEDD6-C830-43E3-8E0C-08BD05699BB7}" destId="{BECFB536-9494-4F29-8601-F2F5BB3629D9}" srcOrd="14" destOrd="0" presId="urn:microsoft.com/office/officeart/2005/8/layout/vList2"/>
    <dgm:cxn modelId="{5FE4645D-0B3E-42BA-A4C2-FBBFC74C0EA0}" type="presParOf" srcId="{258EEDD6-C830-43E3-8E0C-08BD05699BB7}" destId="{6FF6FF61-2858-4251-B96C-17146E01B173}" srcOrd="15" destOrd="0" presId="urn:microsoft.com/office/officeart/2005/8/layout/vList2"/>
    <dgm:cxn modelId="{C8BCE264-437B-4E3B-BD3E-DFB3A99755BF}" type="presParOf" srcId="{258EEDD6-C830-43E3-8E0C-08BD05699BB7}" destId="{1C7EBFA2-00E4-4570-B200-B36A67548EF6}" srcOrd="16" destOrd="0" presId="urn:microsoft.com/office/officeart/2005/8/layout/vList2"/>
    <dgm:cxn modelId="{E1D17ADF-4D37-4E0C-A196-B6B43B0F52FF}" type="presParOf" srcId="{258EEDD6-C830-43E3-8E0C-08BD05699BB7}" destId="{F16956E4-CEAA-4ECD-B4D8-428B25F6F1B9}" srcOrd="17" destOrd="0" presId="urn:microsoft.com/office/officeart/2005/8/layout/vList2"/>
    <dgm:cxn modelId="{5DCEB1C6-733A-4410-A880-D8502E78268A}" type="presParOf" srcId="{258EEDD6-C830-43E3-8E0C-08BD05699BB7}" destId="{1A8FDA05-C5A3-4B82-A2CE-947BD2BEF62F}" srcOrd="18" destOrd="0" presId="urn:microsoft.com/office/officeart/2005/8/layout/vList2"/>
    <dgm:cxn modelId="{783DF10D-3554-4671-9F0A-C4D203FEA451}" type="presParOf" srcId="{258EEDD6-C830-43E3-8E0C-08BD05699BB7}" destId="{517A851D-E096-4906-B90D-E66A384682BC}" srcOrd="19" destOrd="0" presId="urn:microsoft.com/office/officeart/2005/8/layout/vList2"/>
    <dgm:cxn modelId="{B2BFFA10-7386-4AFD-832C-06E269F0D9AA}" type="presParOf" srcId="{258EEDD6-C830-43E3-8E0C-08BD05699BB7}" destId="{EB2632BC-4B99-40C8-B062-1928256A408C}" srcOrd="20" destOrd="0" presId="urn:microsoft.com/office/officeart/2005/8/layout/vList2"/>
    <dgm:cxn modelId="{0EE55222-ED9E-4829-BD73-2CE2D4EDE318}" type="presParOf" srcId="{258EEDD6-C830-43E3-8E0C-08BD05699BB7}" destId="{7279EE9C-6505-4C54-BC0A-981B2DAAA522}" srcOrd="21" destOrd="0" presId="urn:microsoft.com/office/officeart/2005/8/layout/vList2"/>
    <dgm:cxn modelId="{07EC2E7D-8FF9-474A-9A59-0643E27E3F42}" type="presParOf" srcId="{258EEDD6-C830-43E3-8E0C-08BD05699BB7}" destId="{12226BD1-B3CF-4BD0-9856-0170168A45ED}" srcOrd="2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5">
        <dgm:presLayoutVars>
          <dgm:chMax val="0"/>
          <dgm:bulletEnabled val="1"/>
        </dgm:presLayoutVars>
      </dgm:prSet>
      <dgm:spPr/>
    </dgm:pt>
    <dgm:pt modelId="{C27BD4C5-66A0-411D-8EF2-057FEF037268}" type="pres">
      <dgm:prSet presAssocID="{23D837C3-3882-4977-8399-C5BB50B52BDA}" presName="spacer" presStyleCnt="0"/>
      <dgm:spPr/>
    </dgm:pt>
    <dgm:pt modelId="{BA2F2FE1-47FB-4A68-BB7D-51504136FF80}" type="pres">
      <dgm:prSet presAssocID="{5C992460-88CF-4C8F-BA50-3521F2EA6CD2}" presName="parentText" presStyleLbl="node1" presStyleIdx="1" presStyleCnt="5">
        <dgm:presLayoutVars>
          <dgm:chMax val="0"/>
          <dgm:bulletEnabled val="1"/>
        </dgm:presLayoutVars>
      </dgm:prSet>
      <dgm:spPr/>
    </dgm:pt>
    <dgm:pt modelId="{D1FD70FC-40B6-48F5-B182-92137F84FB78}" type="pres">
      <dgm:prSet presAssocID="{03D19FB8-BD80-4151-A203-CC3E950D1D0B}" presName="spacer" presStyleCnt="0"/>
      <dgm:spPr/>
    </dgm:pt>
    <dgm:pt modelId="{79658255-9B70-4E23-9044-9121160572A3}" type="pres">
      <dgm:prSet presAssocID="{4C4930D0-4EDE-4171-B2D1-6DC2C8A8E969}" presName="parentText" presStyleLbl="node1" presStyleIdx="2" presStyleCnt="5">
        <dgm:presLayoutVars>
          <dgm:chMax val="0"/>
          <dgm:bulletEnabled val="1"/>
        </dgm:presLayoutVars>
      </dgm:prSet>
      <dgm:spPr/>
    </dgm:pt>
    <dgm:pt modelId="{70B4135E-C42B-4D61-92FA-3F9C7F7FBF1A}" type="pres">
      <dgm:prSet presAssocID="{849F3F88-C8A4-4498-8131-7F19FA321D92}" presName="spacer" presStyleCnt="0"/>
      <dgm:spPr/>
    </dgm:pt>
    <dgm:pt modelId="{0EBA2164-5071-4A29-99D9-7B2E2AC2A3EB}" type="pres">
      <dgm:prSet presAssocID="{CF6A79DB-4F54-4991-963E-10D7F5EBFB4E}" presName="parentText" presStyleLbl="node1" presStyleIdx="3" presStyleCnt="5">
        <dgm:presLayoutVars>
          <dgm:chMax val="0"/>
          <dgm:bulletEnabled val="1"/>
        </dgm:presLayoutVars>
      </dgm:prSet>
      <dgm:spPr/>
    </dgm:pt>
    <dgm:pt modelId="{A749E878-46A6-40C9-BFDF-AB6B04B45DF4}" type="pres">
      <dgm:prSet presAssocID="{E6B8DEED-F56B-460A-96DF-548365E30DC7}" presName="spacer" presStyleCnt="0"/>
      <dgm:spPr/>
    </dgm:pt>
    <dgm:pt modelId="{70131FC1-85D9-4132-B39A-DD214052C451}" type="pres">
      <dgm:prSet presAssocID="{C2A329B7-C9CB-4DC7-9BF2-C44A4DEA3677}" presName="parentText" presStyleLbl="node1" presStyleIdx="4" presStyleCnt="5">
        <dgm:presLayoutVars>
          <dgm:chMax val="0"/>
          <dgm:bulletEnabled val="1"/>
        </dgm:presLayoutVars>
      </dgm:prSet>
      <dgm:spPr/>
    </dgm:pt>
  </dgm:ptLst>
  <dgm:cxnLs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C66CB25E-0706-4119-BDAE-B8A5B7A2A960}" type="presOf" srcId="{4C4930D0-4EDE-4171-B2D1-6DC2C8A8E969}" destId="{79658255-9B70-4E23-9044-9121160572A3}" srcOrd="0" destOrd="0" presId="urn:microsoft.com/office/officeart/2005/8/layout/vList2"/>
    <dgm:cxn modelId="{5FB58142-217F-464B-8611-1FD2DA4AA726}" type="presOf" srcId="{6867D4AE-3EA4-4E11-A37D-3EF655EE28F4}" destId="{A19479F0-6170-4491-AA6D-D8F11AA1A6F1}" srcOrd="0" destOrd="0" presId="urn:microsoft.com/office/officeart/2005/8/layout/vList2"/>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2EFE6F98-915A-4C3E-A554-E2EDFA9B5BA6}" type="presOf" srcId="{D168A497-3D3D-4106-9CDE-F9158F429487}" destId="{52DBD5CA-6A24-4AD0-842D-F07A0C8090D3}" srcOrd="0" destOrd="0" presId="urn:microsoft.com/office/officeart/2005/8/layout/vList2"/>
    <dgm:cxn modelId="{F95749AB-81B5-44FE-8FAA-844DE1DA6FDE}" type="presOf" srcId="{5C992460-88CF-4C8F-BA50-3521F2EA6CD2}" destId="{BA2F2FE1-47FB-4A68-BB7D-51504136FF80}" srcOrd="0" destOrd="0" presId="urn:microsoft.com/office/officeart/2005/8/layout/vList2"/>
    <dgm:cxn modelId="{EE2E74B1-F60F-4F74-B712-3C4253BD22A8}" type="presOf" srcId="{C2A329B7-C9CB-4DC7-9BF2-C44A4DEA3677}" destId="{70131FC1-85D9-4132-B39A-DD214052C451}" srcOrd="0" destOrd="0" presId="urn:microsoft.com/office/officeart/2005/8/layout/vList2"/>
    <dgm:cxn modelId="{683D39D6-73E9-4D28-84CA-5767964C5A4D}" srcId="{D168A497-3D3D-4106-9CDE-F9158F429487}" destId="{C2A329B7-C9CB-4DC7-9BF2-C44A4DEA3677}" srcOrd="4" destOrd="0" parTransId="{FCEB6488-013A-4F1F-AA72-6A830EAA5996}" sibTransId="{A4F263DD-62E5-48DD-BFBC-73434023A214}"/>
    <dgm:cxn modelId="{ACF72BD9-D64A-470C-AB88-2F86AF09763E}" type="presOf" srcId="{CF6A79DB-4F54-4991-963E-10D7F5EBFB4E}" destId="{0EBA2164-5071-4A29-99D9-7B2E2AC2A3EB}" srcOrd="0" destOrd="0" presId="urn:microsoft.com/office/officeart/2005/8/layout/vList2"/>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451D8365-E899-44E1-8A96-3923F122E0A5}" type="presParOf" srcId="{52DBD5CA-6A24-4AD0-842D-F07A0C8090D3}" destId="{BA2F2FE1-47FB-4A68-BB7D-51504136FF80}" srcOrd="2" destOrd="0" presId="urn:microsoft.com/office/officeart/2005/8/layout/vList2"/>
    <dgm:cxn modelId="{B67BF155-48FE-4106-8F9C-7163D7F05783}" type="presParOf" srcId="{52DBD5CA-6A24-4AD0-842D-F07A0C8090D3}" destId="{D1FD70FC-40B6-48F5-B182-92137F84FB78}" srcOrd="3" destOrd="0" presId="urn:microsoft.com/office/officeart/2005/8/layout/vList2"/>
    <dgm:cxn modelId="{1EADD1E3-6C17-413B-BD39-BC52219BFC9B}" type="presParOf" srcId="{52DBD5CA-6A24-4AD0-842D-F07A0C8090D3}" destId="{79658255-9B70-4E23-9044-9121160572A3}" srcOrd="4" destOrd="0" presId="urn:microsoft.com/office/officeart/2005/8/layout/vList2"/>
    <dgm:cxn modelId="{3207ACAB-7CAF-456E-8239-54B39299B44A}" type="presParOf" srcId="{52DBD5CA-6A24-4AD0-842D-F07A0C8090D3}" destId="{70B4135E-C42B-4D61-92FA-3F9C7F7FBF1A}" srcOrd="5" destOrd="0" presId="urn:microsoft.com/office/officeart/2005/8/layout/vList2"/>
    <dgm:cxn modelId="{1F2EB999-656D-4AB4-AEE7-D5F373683913}" type="presParOf" srcId="{52DBD5CA-6A24-4AD0-842D-F07A0C8090D3}" destId="{0EBA2164-5071-4A29-99D9-7B2E2AC2A3EB}" srcOrd="6" destOrd="0" presId="urn:microsoft.com/office/officeart/2005/8/layout/vList2"/>
    <dgm:cxn modelId="{20AB3C51-82B2-42C3-B54C-781095EE6790}" type="presParOf" srcId="{52DBD5CA-6A24-4AD0-842D-F07A0C8090D3}" destId="{A749E878-46A6-40C9-BFDF-AB6B04B45DF4}" srcOrd="7" destOrd="0" presId="urn:microsoft.com/office/officeart/2005/8/layout/vList2"/>
    <dgm:cxn modelId="{9BF4767A-4AF8-44A9-A7F2-06BFA0E09FB7}" type="presParOf" srcId="{52DBD5CA-6A24-4AD0-842D-F07A0C8090D3}" destId="{70131FC1-85D9-4132-B39A-DD214052C4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6">
        <dgm:presLayoutVars>
          <dgm:chMax val="0"/>
          <dgm:bulletEnabled val="1"/>
        </dgm:presLayoutVars>
      </dgm:prSet>
      <dgm:spPr/>
    </dgm:pt>
    <dgm:pt modelId="{C27BD4C5-66A0-411D-8EF2-057FEF037268}" type="pres">
      <dgm:prSet presAssocID="{23D837C3-3882-4977-8399-C5BB50B52BDA}" presName="spacer" presStyleCnt="0"/>
      <dgm:spPr/>
    </dgm:pt>
    <dgm:pt modelId="{1185F29A-E6F9-40A1-8723-BCFBCE236B00}" type="pres">
      <dgm:prSet presAssocID="{F36D13DD-9062-413F-BE30-1401C5773B6B}" presName="parentText" presStyleLbl="node1" presStyleIdx="1" presStyleCnt="6">
        <dgm:presLayoutVars>
          <dgm:chMax val="0"/>
          <dgm:bulletEnabled val="1"/>
        </dgm:presLayoutVars>
      </dgm:prSet>
      <dgm:spPr/>
    </dgm:pt>
    <dgm:pt modelId="{FB2C01B2-3C11-4A73-AC15-5F418628FBB5}" type="pres">
      <dgm:prSet presAssocID="{9AB7A09A-6CED-4898-AB6A-A707D9E7BD5D}" presName="spacer" presStyleCnt="0"/>
      <dgm:spPr/>
    </dgm:pt>
    <dgm:pt modelId="{F600AE05-76F1-4184-91D4-F35CFED6D379}" type="pres">
      <dgm:prSet presAssocID="{76F53DB7-D0A6-46A2-9E8B-E5A8C34E70CA}" presName="parentText" presStyleLbl="node1" presStyleIdx="2" presStyleCnt="6">
        <dgm:presLayoutVars>
          <dgm:chMax val="0"/>
          <dgm:bulletEnabled val="1"/>
        </dgm:presLayoutVars>
      </dgm:prSet>
      <dgm:spPr/>
    </dgm:pt>
    <dgm:pt modelId="{0E6C15EA-1831-4378-A2F3-E7913FF472DE}" type="pres">
      <dgm:prSet presAssocID="{78B27F2A-E916-4473-ACF4-0E90F494ADC8}" presName="spacer" presStyleCnt="0"/>
      <dgm:spPr/>
    </dgm:pt>
    <dgm:pt modelId="{8F7841D4-F79A-4FF6-9B7B-28EFBADEC2EF}" type="pres">
      <dgm:prSet presAssocID="{CEDA48C0-B35D-4452-803B-00CE7FA13896}" presName="parentText" presStyleLbl="node1" presStyleIdx="3" presStyleCnt="6">
        <dgm:presLayoutVars>
          <dgm:chMax val="0"/>
          <dgm:bulletEnabled val="1"/>
        </dgm:presLayoutVars>
      </dgm:prSet>
      <dgm:spPr/>
    </dgm:pt>
    <dgm:pt modelId="{E7627F41-CCC3-46C3-827F-AAC1BA1034D9}" type="pres">
      <dgm:prSet presAssocID="{B64BB0DC-A814-43D0-B66E-2E85253DE7AD}" presName="spacer" presStyleCnt="0"/>
      <dgm:spPr/>
    </dgm:pt>
    <dgm:pt modelId="{FCB17AE6-4146-467E-BB43-005568644552}" type="pres">
      <dgm:prSet presAssocID="{93A4BA77-2D2A-451C-AE59-55950037A480}" presName="parentText" presStyleLbl="node1" presStyleIdx="4" presStyleCnt="6">
        <dgm:presLayoutVars>
          <dgm:chMax val="0"/>
          <dgm:bulletEnabled val="1"/>
        </dgm:presLayoutVars>
      </dgm:prSet>
      <dgm:spPr/>
    </dgm:pt>
    <dgm:pt modelId="{D1CEA5B4-3A44-49B7-ADA8-D3DB5775EF96}" type="pres">
      <dgm:prSet presAssocID="{5616CEB4-582F-4C9A-BCAF-207CC1630F0D}" presName="spacer" presStyleCnt="0"/>
      <dgm:spPr/>
    </dgm:pt>
    <dgm:pt modelId="{6430CE80-91FD-49A2-9D9B-94A40F123327}" type="pres">
      <dgm:prSet presAssocID="{98D56A22-7242-49D0-BE95-CC5A415ACEB7}" presName="parentText" presStyleLbl="node1" presStyleIdx="5" presStyleCnt="6">
        <dgm:presLayoutVars>
          <dgm:chMax val="0"/>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14344505-6B21-453E-8C40-343AD9C6A081}" type="presOf" srcId="{76F53DB7-D0A6-46A2-9E8B-E5A8C34E70CA}" destId="{F600AE05-76F1-4184-91D4-F35CFED6D379}" srcOrd="0" destOrd="0" presId="urn:microsoft.com/office/officeart/2005/8/layout/vList2"/>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24030F25-89BB-4702-AFFA-53ABB5DE78F5}" type="presOf" srcId="{CEDA48C0-B35D-4452-803B-00CE7FA13896}" destId="{8F7841D4-F79A-4FF6-9B7B-28EFBADEC2EF}" srcOrd="0" destOrd="0" presId="urn:microsoft.com/office/officeart/2005/8/layout/vList2"/>
    <dgm:cxn modelId="{5FB58142-217F-464B-8611-1FD2DA4AA726}" type="presOf" srcId="{6867D4AE-3EA4-4E11-A37D-3EF655EE28F4}" destId="{A19479F0-6170-4491-AA6D-D8F11AA1A6F1}" srcOrd="0" destOrd="0" presId="urn:microsoft.com/office/officeart/2005/8/layout/vList2"/>
    <dgm:cxn modelId="{35ED075A-9243-414E-B0FE-409299389FEA}" srcId="{D168A497-3D3D-4106-9CDE-F9158F429487}" destId="{CEDA48C0-B35D-4452-803B-00CE7FA13896}" srcOrd="3" destOrd="0" parTransId="{B6B90BFB-0D25-4A13-AFA4-05EF5390B75B}" sibTransId="{B64BB0DC-A814-43D0-B66E-2E85253DE7AD}"/>
    <dgm:cxn modelId="{2FF26A86-8EBB-490B-857E-48730E66F9D6}" srcId="{D168A497-3D3D-4106-9CDE-F9158F429487}" destId="{93A4BA77-2D2A-451C-AE59-55950037A480}" srcOrd="4" destOrd="0" parTransId="{DD448152-6294-4A12-9F3B-7283B1E57290}" sibTransId="{5616CEB4-582F-4C9A-BCAF-207CC1630F0D}"/>
    <dgm:cxn modelId="{2EFE6F98-915A-4C3E-A554-E2EDFA9B5BA6}" type="presOf" srcId="{D168A497-3D3D-4106-9CDE-F9158F429487}" destId="{52DBD5CA-6A24-4AD0-842D-F07A0C8090D3}" srcOrd="0" destOrd="0" presId="urn:microsoft.com/office/officeart/2005/8/layout/vList2"/>
    <dgm:cxn modelId="{23AD5DAE-8D4A-4297-8926-22EDB20E5319}" type="presOf" srcId="{F36D13DD-9062-413F-BE30-1401C5773B6B}" destId="{1185F29A-E6F9-40A1-8723-BCFBCE236B00}" srcOrd="0" destOrd="0" presId="urn:microsoft.com/office/officeart/2005/8/layout/vList2"/>
    <dgm:cxn modelId="{36C829B2-5B46-4F37-A43D-E3EE92068139}" type="presOf" srcId="{98D56A22-7242-49D0-BE95-CC5A415ACEB7}" destId="{6430CE80-91FD-49A2-9D9B-94A40F123327}" srcOrd="0" destOrd="0" presId="urn:microsoft.com/office/officeart/2005/8/layout/vList2"/>
    <dgm:cxn modelId="{7FA05BC0-C79C-4F83-87B5-88C68EDE2A40}" type="presOf" srcId="{93A4BA77-2D2A-451C-AE59-55950037A480}" destId="{FCB17AE6-4146-467E-BB43-005568644552}" srcOrd="0" destOrd="0" presId="urn:microsoft.com/office/officeart/2005/8/layout/vList2"/>
    <dgm:cxn modelId="{6323EEF3-9430-4A66-9181-079E9AD3EA83}" srcId="{D168A497-3D3D-4106-9CDE-F9158F429487}" destId="{76F53DB7-D0A6-46A2-9E8B-E5A8C34E70CA}" srcOrd="2" destOrd="0" parTransId="{A0DDEBEA-B29F-41EF-97CF-86CEF4BF1A65}" sibTransId="{78B27F2A-E916-4473-ACF4-0E90F494ADC8}"/>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56401A35-1CE7-432A-A5AC-D9D3C026B07D}" type="presParOf" srcId="{52DBD5CA-6A24-4AD0-842D-F07A0C8090D3}" destId="{1185F29A-E6F9-40A1-8723-BCFBCE236B00}" srcOrd="2" destOrd="0" presId="urn:microsoft.com/office/officeart/2005/8/layout/vList2"/>
    <dgm:cxn modelId="{73FC70FC-9EDB-4013-8C2E-80E9CF456B19}" type="presParOf" srcId="{52DBD5CA-6A24-4AD0-842D-F07A0C8090D3}" destId="{FB2C01B2-3C11-4A73-AC15-5F418628FBB5}" srcOrd="3" destOrd="0" presId="urn:microsoft.com/office/officeart/2005/8/layout/vList2"/>
    <dgm:cxn modelId="{C1D1B19B-FEB4-489D-885A-1B8038F3D660}" type="presParOf" srcId="{52DBD5CA-6A24-4AD0-842D-F07A0C8090D3}" destId="{F600AE05-76F1-4184-91D4-F35CFED6D379}" srcOrd="4" destOrd="0" presId="urn:microsoft.com/office/officeart/2005/8/layout/vList2"/>
    <dgm:cxn modelId="{ED4012BE-121B-44A0-B0A7-417CD3404C49}" type="presParOf" srcId="{52DBD5CA-6A24-4AD0-842D-F07A0C8090D3}" destId="{0E6C15EA-1831-4378-A2F3-E7913FF472DE}" srcOrd="5" destOrd="0" presId="urn:microsoft.com/office/officeart/2005/8/layout/vList2"/>
    <dgm:cxn modelId="{2D62FDF6-E969-4B0B-95D7-74DB6F2977EA}" type="presParOf" srcId="{52DBD5CA-6A24-4AD0-842D-F07A0C8090D3}" destId="{8F7841D4-F79A-4FF6-9B7B-28EFBADEC2EF}" srcOrd="6" destOrd="0" presId="urn:microsoft.com/office/officeart/2005/8/layout/vList2"/>
    <dgm:cxn modelId="{8F8E2DD6-3A3E-44AE-AF6A-4BD3DFC9A594}" type="presParOf" srcId="{52DBD5CA-6A24-4AD0-842D-F07A0C8090D3}" destId="{E7627F41-CCC3-46C3-827F-AAC1BA1034D9}" srcOrd="7" destOrd="0" presId="urn:microsoft.com/office/officeart/2005/8/layout/vList2"/>
    <dgm:cxn modelId="{ABA07A9B-CEB7-40B1-BC9E-2F4856D76E02}" type="presParOf" srcId="{52DBD5CA-6A24-4AD0-842D-F07A0C8090D3}" destId="{FCB17AE6-4146-467E-BB43-005568644552}" srcOrd="8" destOrd="0" presId="urn:microsoft.com/office/officeart/2005/8/layout/vList2"/>
    <dgm:cxn modelId="{6EC06092-7203-4221-ACB6-733A4BE2638F}" type="presParOf" srcId="{52DBD5CA-6A24-4AD0-842D-F07A0C8090D3}" destId="{D1CEA5B4-3A44-49B7-ADA8-D3DB5775EF96}" srcOrd="9" destOrd="0" presId="urn:microsoft.com/office/officeart/2005/8/layout/vList2"/>
    <dgm:cxn modelId="{D9D2E684-FD72-4418-AD02-A28A6A6E59FA}" type="presParOf" srcId="{52DBD5CA-6A24-4AD0-842D-F07A0C8090D3}" destId="{6430CE80-91FD-49A2-9D9B-94A40F12332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000E2-C1A8-4092-84BC-495849F1A8BF}">
      <dsp:nvSpPr>
        <dsp:cNvPr id="0" name=""/>
        <dsp:cNvSpPr/>
      </dsp:nvSpPr>
      <dsp:spPr>
        <a:xfrm>
          <a:off x="0" y="1227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Classes</a:t>
          </a:r>
        </a:p>
      </dsp:txBody>
      <dsp:txXfrm>
        <a:off x="16706" y="139458"/>
        <a:ext cx="11396588" cy="308813"/>
      </dsp:txXfrm>
    </dsp:sp>
    <dsp:sp modelId="{D7A53CEE-071F-4779-921E-3F6BFC57EFD3}">
      <dsp:nvSpPr>
        <dsp:cNvPr id="0" name=""/>
        <dsp:cNvSpPr/>
      </dsp:nvSpPr>
      <dsp:spPr>
        <a:xfrm>
          <a:off x="0" y="50817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Structs</a:t>
          </a:r>
        </a:p>
      </dsp:txBody>
      <dsp:txXfrm>
        <a:off x="16706" y="524883"/>
        <a:ext cx="11396588" cy="308813"/>
      </dsp:txXfrm>
    </dsp:sp>
    <dsp:sp modelId="{17220294-B609-41EE-B04A-705C4168D131}">
      <dsp:nvSpPr>
        <dsp:cNvPr id="0" name=""/>
        <dsp:cNvSpPr/>
      </dsp:nvSpPr>
      <dsp:spPr>
        <a:xfrm>
          <a:off x="0" y="8936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Interfaces</a:t>
          </a:r>
        </a:p>
      </dsp:txBody>
      <dsp:txXfrm>
        <a:off x="16706" y="910308"/>
        <a:ext cx="11396588" cy="308813"/>
      </dsp:txXfrm>
    </dsp:sp>
    <dsp:sp modelId="{6A9480E6-CB42-48FC-A88B-7E6B2120D09C}">
      <dsp:nvSpPr>
        <dsp:cNvPr id="0" name=""/>
        <dsp:cNvSpPr/>
      </dsp:nvSpPr>
      <dsp:spPr>
        <a:xfrm>
          <a:off x="0" y="12790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Events</a:t>
          </a:r>
        </a:p>
      </dsp:txBody>
      <dsp:txXfrm>
        <a:off x="16706" y="1295733"/>
        <a:ext cx="11396588" cy="308813"/>
      </dsp:txXfrm>
    </dsp:sp>
    <dsp:sp modelId="{DBBB1058-3B0B-4A36-8293-B5C6ABD9962B}">
      <dsp:nvSpPr>
        <dsp:cNvPr id="0" name=""/>
        <dsp:cNvSpPr/>
      </dsp:nvSpPr>
      <dsp:spPr>
        <a:xfrm>
          <a:off x="0" y="16644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Properties</a:t>
          </a:r>
        </a:p>
      </dsp:txBody>
      <dsp:txXfrm>
        <a:off x="16706" y="1681158"/>
        <a:ext cx="11396588" cy="308813"/>
      </dsp:txXfrm>
    </dsp:sp>
    <dsp:sp modelId="{184BFE2A-C7F7-429F-B543-15602CA4A941}">
      <dsp:nvSpPr>
        <dsp:cNvPr id="0" name=""/>
        <dsp:cNvSpPr/>
      </dsp:nvSpPr>
      <dsp:spPr>
        <a:xfrm>
          <a:off x="0" y="20498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Delegates</a:t>
          </a:r>
        </a:p>
      </dsp:txBody>
      <dsp:txXfrm>
        <a:off x="16706" y="2066584"/>
        <a:ext cx="11396588" cy="308813"/>
      </dsp:txXfrm>
    </dsp:sp>
    <dsp:sp modelId="{C2E3DD37-B5C2-44F1-813E-D9AA5393AB54}">
      <dsp:nvSpPr>
        <dsp:cNvPr id="0" name=""/>
        <dsp:cNvSpPr/>
      </dsp:nvSpPr>
      <dsp:spPr>
        <a:xfrm>
          <a:off x="0" y="24353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Expressions</a:t>
          </a:r>
        </a:p>
      </dsp:txBody>
      <dsp:txXfrm>
        <a:off x="16706" y="2452008"/>
        <a:ext cx="11396588" cy="308813"/>
      </dsp:txXfrm>
    </dsp:sp>
    <dsp:sp modelId="{1A80564B-D8F4-4EE8-BF92-4B4EE32897D9}">
      <dsp:nvSpPr>
        <dsp:cNvPr id="0" name=""/>
        <dsp:cNvSpPr/>
      </dsp:nvSpPr>
      <dsp:spPr>
        <a:xfrm>
          <a:off x="0" y="28207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Statements</a:t>
          </a:r>
        </a:p>
      </dsp:txBody>
      <dsp:txXfrm>
        <a:off x="16706" y="2837433"/>
        <a:ext cx="11396588" cy="308813"/>
      </dsp:txXfrm>
    </dsp:sp>
    <dsp:sp modelId="{8DF09AED-87C1-4302-8E24-56C9F2E34700}">
      <dsp:nvSpPr>
        <dsp:cNvPr id="0" name=""/>
        <dsp:cNvSpPr/>
      </dsp:nvSpPr>
      <dsp:spPr>
        <a:xfrm>
          <a:off x="0" y="3206153"/>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Attributes</a:t>
          </a:r>
        </a:p>
      </dsp:txBody>
      <dsp:txXfrm>
        <a:off x="16706" y="3222859"/>
        <a:ext cx="11396588" cy="308813"/>
      </dsp:txXfrm>
    </dsp:sp>
    <dsp:sp modelId="{7CC2AC02-8C51-4DA3-AD75-CAD3A2CB93AE}">
      <dsp:nvSpPr>
        <dsp:cNvPr id="0" name=""/>
        <dsp:cNvSpPr/>
      </dsp:nvSpPr>
      <dsp:spPr>
        <a:xfrm>
          <a:off x="0" y="35915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Literals</a:t>
          </a:r>
        </a:p>
      </dsp:txBody>
      <dsp:txXfrm>
        <a:off x="16706" y="3608284"/>
        <a:ext cx="11396588" cy="3088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8709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0" i="0" u="none" kern="1200" dirty="0" err="1"/>
            <a:t>Enum</a:t>
          </a:r>
          <a:r>
            <a:rPr lang="en-US" sz="1700" b="0" i="0" u="none" kern="1200" dirty="0"/>
            <a:t>, delegate, and </a:t>
          </a:r>
          <a:r>
            <a:rPr lang="en-US" sz="1700" b="0" i="0" kern="1200" dirty="0"/>
            <a:t>unmanaged </a:t>
          </a:r>
          <a:r>
            <a:rPr lang="en-US" sz="1700" b="0" i="0" u="none" kern="1200" dirty="0"/>
            <a:t>constraints</a:t>
          </a:r>
          <a:endParaRPr lang="en-US" sz="1700" kern="1200" dirty="0"/>
        </a:p>
      </dsp:txBody>
      <dsp:txXfrm>
        <a:off x="18934" y="106025"/>
        <a:ext cx="11392132" cy="349987"/>
      </dsp:txXfrm>
    </dsp:sp>
    <dsp:sp modelId="{1185F29A-E6F9-40A1-8723-BCFBCE236B00}">
      <dsp:nvSpPr>
        <dsp:cNvPr id="0" name=""/>
        <dsp:cNvSpPr/>
      </dsp:nvSpPr>
      <dsp:spPr>
        <a:xfrm>
          <a:off x="0" y="52390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Ref local re-assignment</a:t>
          </a:r>
        </a:p>
      </dsp:txBody>
      <dsp:txXfrm>
        <a:off x="18934" y="542840"/>
        <a:ext cx="11392132" cy="349987"/>
      </dsp:txXfrm>
    </dsp:sp>
    <dsp:sp modelId="{DFBAB23E-BEC3-44C1-B535-9A26B710D7B3}">
      <dsp:nvSpPr>
        <dsp:cNvPr id="0" name=""/>
        <dsp:cNvSpPr/>
      </dsp:nvSpPr>
      <dsp:spPr>
        <a:xfrm>
          <a:off x="0" y="96072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Stackalloc initializers</a:t>
          </a:r>
        </a:p>
      </dsp:txBody>
      <dsp:txXfrm>
        <a:off x="18934" y="979655"/>
        <a:ext cx="11392132" cy="349987"/>
      </dsp:txXfrm>
    </dsp:sp>
    <dsp:sp modelId="{206B5A4A-9C8F-4534-92ED-B1280849CC67}">
      <dsp:nvSpPr>
        <dsp:cNvPr id="0" name=""/>
        <dsp:cNvSpPr/>
      </dsp:nvSpPr>
      <dsp:spPr>
        <a:xfrm>
          <a:off x="0" y="139753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Indexing movable fixed buffers</a:t>
          </a:r>
        </a:p>
      </dsp:txBody>
      <dsp:txXfrm>
        <a:off x="18934" y="1416470"/>
        <a:ext cx="11392132" cy="349987"/>
      </dsp:txXfrm>
    </dsp:sp>
    <dsp:sp modelId="{9633872C-B48B-4D7B-A301-D79634857C30}">
      <dsp:nvSpPr>
        <dsp:cNvPr id="0" name=""/>
        <dsp:cNvSpPr/>
      </dsp:nvSpPr>
      <dsp:spPr>
        <a:xfrm>
          <a:off x="0" y="183435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Custom fixed statement</a:t>
          </a:r>
        </a:p>
      </dsp:txBody>
      <dsp:txXfrm>
        <a:off x="18934" y="1853285"/>
        <a:ext cx="11392132" cy="349987"/>
      </dsp:txXfrm>
    </dsp:sp>
    <dsp:sp modelId="{FB996496-F753-4404-A683-79CF99E084C4}">
      <dsp:nvSpPr>
        <dsp:cNvPr id="0" name=""/>
        <dsp:cNvSpPr/>
      </dsp:nvSpPr>
      <dsp:spPr>
        <a:xfrm>
          <a:off x="0" y="227116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Improved overload candidates</a:t>
          </a:r>
        </a:p>
      </dsp:txBody>
      <dsp:txXfrm>
        <a:off x="18934" y="2290100"/>
        <a:ext cx="11392132" cy="349987"/>
      </dsp:txXfrm>
    </dsp:sp>
    <dsp:sp modelId="{09CAA7A5-F5E3-4301-B2DA-85145950900F}">
      <dsp:nvSpPr>
        <dsp:cNvPr id="0" name=""/>
        <dsp:cNvSpPr/>
      </dsp:nvSpPr>
      <dsp:spPr>
        <a:xfrm>
          <a:off x="0" y="270798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Expression variables in initializers and queries</a:t>
          </a:r>
        </a:p>
      </dsp:txBody>
      <dsp:txXfrm>
        <a:off x="18934" y="2726915"/>
        <a:ext cx="11392132" cy="349987"/>
      </dsp:txXfrm>
    </dsp:sp>
    <dsp:sp modelId="{C7A49956-5292-43CE-B0D5-8BE3E1DFBAD9}">
      <dsp:nvSpPr>
        <dsp:cNvPr id="0" name=""/>
        <dsp:cNvSpPr/>
      </dsp:nvSpPr>
      <dsp:spPr>
        <a:xfrm>
          <a:off x="0" y="314479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Tuple comparison</a:t>
          </a:r>
        </a:p>
      </dsp:txBody>
      <dsp:txXfrm>
        <a:off x="18934" y="3163730"/>
        <a:ext cx="11392132" cy="349987"/>
      </dsp:txXfrm>
    </dsp:sp>
    <dsp:sp modelId="{7D307AE9-6661-4852-829A-6ED3D984B9E1}">
      <dsp:nvSpPr>
        <dsp:cNvPr id="0" name=""/>
        <dsp:cNvSpPr/>
      </dsp:nvSpPr>
      <dsp:spPr>
        <a:xfrm>
          <a:off x="0" y="358161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Attributes on backing fields</a:t>
          </a:r>
        </a:p>
      </dsp:txBody>
      <dsp:txXfrm>
        <a:off x="18934" y="3600545"/>
        <a:ext cx="11392132" cy="349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FAF7E-B7FF-49D5-8D5F-85CA81A20BD1}">
      <dsp:nvSpPr>
        <dsp:cNvPr id="0" name=""/>
        <dsp:cNvSpPr/>
      </dsp:nvSpPr>
      <dsp:spPr>
        <a:xfrm>
          <a:off x="0" y="1227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Generics</a:t>
          </a:r>
        </a:p>
      </dsp:txBody>
      <dsp:txXfrm>
        <a:off x="16706" y="139458"/>
        <a:ext cx="11396588" cy="308813"/>
      </dsp:txXfrm>
    </dsp:sp>
    <dsp:sp modelId="{AA4FE688-E392-4DF8-8BED-D30169F69048}">
      <dsp:nvSpPr>
        <dsp:cNvPr id="0" name=""/>
        <dsp:cNvSpPr/>
      </dsp:nvSpPr>
      <dsp:spPr>
        <a:xfrm>
          <a:off x="0" y="50817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Partial types</a:t>
          </a:r>
        </a:p>
      </dsp:txBody>
      <dsp:txXfrm>
        <a:off x="16706" y="524883"/>
        <a:ext cx="11396588" cy="308813"/>
      </dsp:txXfrm>
    </dsp:sp>
    <dsp:sp modelId="{06004649-B820-4442-858D-70A04DF6EFA0}">
      <dsp:nvSpPr>
        <dsp:cNvPr id="0" name=""/>
        <dsp:cNvSpPr/>
      </dsp:nvSpPr>
      <dsp:spPr>
        <a:xfrm>
          <a:off x="0" y="8936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Anonymous methods</a:t>
          </a:r>
        </a:p>
      </dsp:txBody>
      <dsp:txXfrm>
        <a:off x="16706" y="910308"/>
        <a:ext cx="11396588" cy="308813"/>
      </dsp:txXfrm>
    </dsp:sp>
    <dsp:sp modelId="{509A7A14-C09E-4077-A845-B3905916DF90}">
      <dsp:nvSpPr>
        <dsp:cNvPr id="0" name=""/>
        <dsp:cNvSpPr/>
      </dsp:nvSpPr>
      <dsp:spPr>
        <a:xfrm>
          <a:off x="0" y="12790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Iterators</a:t>
          </a:r>
        </a:p>
      </dsp:txBody>
      <dsp:txXfrm>
        <a:off x="16706" y="1295733"/>
        <a:ext cx="11396588" cy="308813"/>
      </dsp:txXfrm>
    </dsp:sp>
    <dsp:sp modelId="{6282DA8D-CC15-4589-A9D9-A5406D15D900}">
      <dsp:nvSpPr>
        <dsp:cNvPr id="0" name=""/>
        <dsp:cNvSpPr/>
      </dsp:nvSpPr>
      <dsp:spPr>
        <a:xfrm>
          <a:off x="0" y="16644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Nullable types</a:t>
          </a:r>
        </a:p>
      </dsp:txBody>
      <dsp:txXfrm>
        <a:off x="16706" y="1681158"/>
        <a:ext cx="11396588" cy="308813"/>
      </dsp:txXfrm>
    </dsp:sp>
    <dsp:sp modelId="{D22D82DA-EDD6-4142-9FF3-5C0165F0D4C9}">
      <dsp:nvSpPr>
        <dsp:cNvPr id="0" name=""/>
        <dsp:cNvSpPr/>
      </dsp:nvSpPr>
      <dsp:spPr>
        <a:xfrm>
          <a:off x="0" y="20498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Getter/setter separate accessibility</a:t>
          </a:r>
        </a:p>
      </dsp:txBody>
      <dsp:txXfrm>
        <a:off x="16706" y="2066584"/>
        <a:ext cx="11396588" cy="308813"/>
      </dsp:txXfrm>
    </dsp:sp>
    <dsp:sp modelId="{F6D9C97C-484C-4942-822B-85AD4918020F}">
      <dsp:nvSpPr>
        <dsp:cNvPr id="0" name=""/>
        <dsp:cNvSpPr/>
      </dsp:nvSpPr>
      <dsp:spPr>
        <a:xfrm>
          <a:off x="0" y="24353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Method group conversions (delegates)</a:t>
          </a:r>
        </a:p>
      </dsp:txBody>
      <dsp:txXfrm>
        <a:off x="16706" y="2452008"/>
        <a:ext cx="11396588" cy="308813"/>
      </dsp:txXfrm>
    </dsp:sp>
    <dsp:sp modelId="{9D9E7E02-8248-4244-80E6-F9A792B85A09}">
      <dsp:nvSpPr>
        <dsp:cNvPr id="0" name=""/>
        <dsp:cNvSpPr/>
      </dsp:nvSpPr>
      <dsp:spPr>
        <a:xfrm>
          <a:off x="0" y="28207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 and Contra-variance for delegates and interfaces</a:t>
          </a:r>
        </a:p>
      </dsp:txBody>
      <dsp:txXfrm>
        <a:off x="16706" y="2837433"/>
        <a:ext cx="11396588" cy="308813"/>
      </dsp:txXfrm>
    </dsp:sp>
    <dsp:sp modelId="{2077CFAE-ED19-40D0-A286-63F205835FA6}">
      <dsp:nvSpPr>
        <dsp:cNvPr id="0" name=""/>
        <dsp:cNvSpPr/>
      </dsp:nvSpPr>
      <dsp:spPr>
        <a:xfrm>
          <a:off x="0" y="3206153"/>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Static classes</a:t>
          </a:r>
        </a:p>
      </dsp:txBody>
      <dsp:txXfrm>
        <a:off x="16706" y="3222859"/>
        <a:ext cx="11396588" cy="308813"/>
      </dsp:txXfrm>
    </dsp:sp>
    <dsp:sp modelId="{CEF84D23-0E08-4B31-A685-F8908EE4A99A}">
      <dsp:nvSpPr>
        <dsp:cNvPr id="0" name=""/>
        <dsp:cNvSpPr/>
      </dsp:nvSpPr>
      <dsp:spPr>
        <a:xfrm>
          <a:off x="0" y="35915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 inference</a:t>
          </a:r>
        </a:p>
      </dsp:txBody>
      <dsp:txXfrm>
        <a:off x="16706" y="3608284"/>
        <a:ext cx="11396588" cy="3088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5727A-83FD-427C-B1DF-407AE567C126}">
      <dsp:nvSpPr>
        <dsp:cNvPr id="0" name=""/>
        <dsp:cNvSpPr/>
      </dsp:nvSpPr>
      <dsp:spPr>
        <a:xfrm>
          <a:off x="0" y="8709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Implicitly typed local variables</a:t>
          </a:r>
        </a:p>
      </dsp:txBody>
      <dsp:txXfrm>
        <a:off x="18934" y="106024"/>
        <a:ext cx="11392132" cy="349987"/>
      </dsp:txXfrm>
    </dsp:sp>
    <dsp:sp modelId="{7749F7D9-74A7-4E67-A3F0-7AB2092E55EB}">
      <dsp:nvSpPr>
        <dsp:cNvPr id="0" name=""/>
        <dsp:cNvSpPr/>
      </dsp:nvSpPr>
      <dsp:spPr>
        <a:xfrm>
          <a:off x="0" y="52390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Object and collection initializers</a:t>
          </a:r>
        </a:p>
      </dsp:txBody>
      <dsp:txXfrm>
        <a:off x="18934" y="542839"/>
        <a:ext cx="11392132" cy="349987"/>
      </dsp:txXfrm>
    </dsp:sp>
    <dsp:sp modelId="{9429E53A-9139-4DBC-9C0A-8AD9A2D3D0C3}">
      <dsp:nvSpPr>
        <dsp:cNvPr id="0" name=""/>
        <dsp:cNvSpPr/>
      </dsp:nvSpPr>
      <dsp:spPr>
        <a:xfrm>
          <a:off x="0" y="96072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Auto-Implemented properties</a:t>
          </a:r>
        </a:p>
      </dsp:txBody>
      <dsp:txXfrm>
        <a:off x="18934" y="979654"/>
        <a:ext cx="11392132" cy="349987"/>
      </dsp:txXfrm>
    </dsp:sp>
    <dsp:sp modelId="{DB687942-EC68-49E0-927F-075C74999541}">
      <dsp:nvSpPr>
        <dsp:cNvPr id="0" name=""/>
        <dsp:cNvSpPr/>
      </dsp:nvSpPr>
      <dsp:spPr>
        <a:xfrm>
          <a:off x="0" y="139753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Anonymous types</a:t>
          </a:r>
        </a:p>
      </dsp:txBody>
      <dsp:txXfrm>
        <a:off x="18934" y="1416469"/>
        <a:ext cx="11392132" cy="349987"/>
      </dsp:txXfrm>
    </dsp:sp>
    <dsp:sp modelId="{F6F25D3B-2DAA-45CA-9847-EC1CC6BEE551}">
      <dsp:nvSpPr>
        <dsp:cNvPr id="0" name=""/>
        <dsp:cNvSpPr/>
      </dsp:nvSpPr>
      <dsp:spPr>
        <a:xfrm>
          <a:off x="0" y="183435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Extension methods</a:t>
          </a:r>
        </a:p>
      </dsp:txBody>
      <dsp:txXfrm>
        <a:off x="18934" y="1853284"/>
        <a:ext cx="11392132" cy="349987"/>
      </dsp:txXfrm>
    </dsp:sp>
    <dsp:sp modelId="{7C667EC7-C7E2-477E-A98B-7A21D2E2F8F1}">
      <dsp:nvSpPr>
        <dsp:cNvPr id="0" name=""/>
        <dsp:cNvSpPr/>
      </dsp:nvSpPr>
      <dsp:spPr>
        <a:xfrm>
          <a:off x="0" y="227116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Query expressions</a:t>
          </a:r>
        </a:p>
      </dsp:txBody>
      <dsp:txXfrm>
        <a:off x="18934" y="2290099"/>
        <a:ext cx="11392132" cy="349987"/>
      </dsp:txXfrm>
    </dsp:sp>
    <dsp:sp modelId="{84BB4CC4-4233-4D56-8590-D04EEFB56D3B}">
      <dsp:nvSpPr>
        <dsp:cNvPr id="0" name=""/>
        <dsp:cNvSpPr/>
      </dsp:nvSpPr>
      <dsp:spPr>
        <a:xfrm>
          <a:off x="0" y="270798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Lambda expression</a:t>
          </a:r>
        </a:p>
      </dsp:txBody>
      <dsp:txXfrm>
        <a:off x="18934" y="2726914"/>
        <a:ext cx="11392132" cy="349987"/>
      </dsp:txXfrm>
    </dsp:sp>
    <dsp:sp modelId="{8DDE7CBB-16DA-48DC-8871-FBC4C5AFD2DD}">
      <dsp:nvSpPr>
        <dsp:cNvPr id="0" name=""/>
        <dsp:cNvSpPr/>
      </dsp:nvSpPr>
      <dsp:spPr>
        <a:xfrm>
          <a:off x="0" y="314479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Expression trees</a:t>
          </a:r>
        </a:p>
      </dsp:txBody>
      <dsp:txXfrm>
        <a:off x="18934" y="3163729"/>
        <a:ext cx="11392132" cy="349987"/>
      </dsp:txXfrm>
    </dsp:sp>
    <dsp:sp modelId="{D6634F42-0BFD-4EE5-8FAD-F1E356F9F439}">
      <dsp:nvSpPr>
        <dsp:cNvPr id="0" name=""/>
        <dsp:cNvSpPr/>
      </dsp:nvSpPr>
      <dsp:spPr>
        <a:xfrm>
          <a:off x="0" y="358161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Partial methods</a:t>
          </a:r>
        </a:p>
      </dsp:txBody>
      <dsp:txXfrm>
        <a:off x="18934" y="3600544"/>
        <a:ext cx="11392132" cy="3499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04204-2C9F-4E18-BE52-C925E0678AC5}">
      <dsp:nvSpPr>
        <dsp:cNvPr id="0" name=""/>
        <dsp:cNvSpPr/>
      </dsp:nvSpPr>
      <dsp:spPr>
        <a:xfrm>
          <a:off x="0" y="3027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Dynamic binding</a:t>
          </a:r>
        </a:p>
      </dsp:txBody>
      <dsp:txXfrm>
        <a:off x="44549" y="74826"/>
        <a:ext cx="11340902" cy="823502"/>
      </dsp:txXfrm>
    </dsp:sp>
    <dsp:sp modelId="{79725F5E-1614-4AAD-9D1A-B89A22C91933}">
      <dsp:nvSpPr>
        <dsp:cNvPr id="0" name=""/>
        <dsp:cNvSpPr/>
      </dsp:nvSpPr>
      <dsp:spPr>
        <a:xfrm>
          <a:off x="0" y="105807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Named and optional arguments</a:t>
          </a:r>
        </a:p>
      </dsp:txBody>
      <dsp:txXfrm>
        <a:off x="44549" y="1102626"/>
        <a:ext cx="11340902" cy="823502"/>
      </dsp:txXfrm>
    </dsp:sp>
    <dsp:sp modelId="{7641C6D4-B432-49F1-B45C-34E3BABBA1B5}">
      <dsp:nvSpPr>
        <dsp:cNvPr id="0" name=""/>
        <dsp:cNvSpPr/>
      </dsp:nvSpPr>
      <dsp:spPr>
        <a:xfrm>
          <a:off x="0" y="208587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Generic co- and contravariance</a:t>
          </a:r>
        </a:p>
      </dsp:txBody>
      <dsp:txXfrm>
        <a:off x="44549" y="2130427"/>
        <a:ext cx="11340902" cy="823502"/>
      </dsp:txXfrm>
    </dsp:sp>
    <dsp:sp modelId="{9D59EF02-2FCD-4304-A2B5-FB3A91371D01}">
      <dsp:nvSpPr>
        <dsp:cNvPr id="0" name=""/>
        <dsp:cNvSpPr/>
      </dsp:nvSpPr>
      <dsp:spPr>
        <a:xfrm>
          <a:off x="0" y="311367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Embedded interop types ("NoPIA")</a:t>
          </a:r>
        </a:p>
      </dsp:txBody>
      <dsp:txXfrm>
        <a:off x="44549" y="3158227"/>
        <a:ext cx="11340902" cy="823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FE226-A42D-4475-83B6-CFE50276985F}">
      <dsp:nvSpPr>
        <dsp:cNvPr id="0" name=""/>
        <dsp:cNvSpPr/>
      </dsp:nvSpPr>
      <dsp:spPr>
        <a:xfrm>
          <a:off x="0" y="451703"/>
          <a:ext cx="11430000" cy="14829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72393" y="524096"/>
        <a:ext cx="11285214" cy="1338188"/>
      </dsp:txXfrm>
    </dsp:sp>
    <dsp:sp modelId="{A258D4FD-C813-41F5-A14D-A5D005BCA6BC}">
      <dsp:nvSpPr>
        <dsp:cNvPr id="0" name=""/>
        <dsp:cNvSpPr/>
      </dsp:nvSpPr>
      <dsp:spPr>
        <a:xfrm>
          <a:off x="0" y="2121878"/>
          <a:ext cx="11430000" cy="14829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72393" y="2194271"/>
        <a:ext cx="11285214" cy="1338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D75E9-5609-41AE-B7D7-99F082FC621A}">
      <dsp:nvSpPr>
        <dsp:cNvPr id="0" name=""/>
        <dsp:cNvSpPr/>
      </dsp:nvSpPr>
      <dsp:spPr>
        <a:xfrm>
          <a:off x="0" y="10969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Compiler-as-a-service (Roslyn)</a:t>
          </a:r>
        </a:p>
      </dsp:txBody>
      <dsp:txXfrm>
        <a:off x="16706" y="126398"/>
        <a:ext cx="11421634" cy="308813"/>
      </dsp:txXfrm>
    </dsp:sp>
    <dsp:sp modelId="{09858134-2CF0-4866-908E-721F418F3B9B}">
      <dsp:nvSpPr>
        <dsp:cNvPr id="0" name=""/>
        <dsp:cNvSpPr/>
      </dsp:nvSpPr>
      <dsp:spPr>
        <a:xfrm>
          <a:off x="0" y="49511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Import of static type members into namespace</a:t>
          </a:r>
        </a:p>
      </dsp:txBody>
      <dsp:txXfrm>
        <a:off x="16706" y="511823"/>
        <a:ext cx="11421634" cy="308813"/>
      </dsp:txXfrm>
    </dsp:sp>
    <dsp:sp modelId="{60338304-B337-41D4-BC29-4654C90B5ED1}">
      <dsp:nvSpPr>
        <dsp:cNvPr id="0" name=""/>
        <dsp:cNvSpPr/>
      </dsp:nvSpPr>
      <dsp:spPr>
        <a:xfrm>
          <a:off x="0" y="88054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Exception filters</a:t>
          </a:r>
        </a:p>
      </dsp:txBody>
      <dsp:txXfrm>
        <a:off x="16706" y="897248"/>
        <a:ext cx="11421634" cy="308813"/>
      </dsp:txXfrm>
    </dsp:sp>
    <dsp:sp modelId="{B622E829-A8EC-40E4-91A0-DC0E7E996039}">
      <dsp:nvSpPr>
        <dsp:cNvPr id="0" name=""/>
        <dsp:cNvSpPr/>
      </dsp:nvSpPr>
      <dsp:spPr>
        <a:xfrm>
          <a:off x="0" y="126596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Await in catch/finally blocks</a:t>
          </a:r>
        </a:p>
      </dsp:txBody>
      <dsp:txXfrm>
        <a:off x="16706" y="1282673"/>
        <a:ext cx="11421634" cy="308813"/>
      </dsp:txXfrm>
    </dsp:sp>
    <dsp:sp modelId="{2CB2ACBA-BF7C-4463-9754-E938D24E23CD}">
      <dsp:nvSpPr>
        <dsp:cNvPr id="0" name=""/>
        <dsp:cNvSpPr/>
      </dsp:nvSpPr>
      <dsp:spPr>
        <a:xfrm>
          <a:off x="0" y="165139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Auto property initializers</a:t>
          </a:r>
        </a:p>
      </dsp:txBody>
      <dsp:txXfrm>
        <a:off x="16706" y="1668098"/>
        <a:ext cx="11421634" cy="308813"/>
      </dsp:txXfrm>
    </dsp:sp>
    <dsp:sp modelId="{F4B3C771-836C-4FB9-8E8C-238C61ACB872}">
      <dsp:nvSpPr>
        <dsp:cNvPr id="0" name=""/>
        <dsp:cNvSpPr/>
      </dsp:nvSpPr>
      <dsp:spPr>
        <a:xfrm>
          <a:off x="0" y="203681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Default values for getter-only properties</a:t>
          </a:r>
        </a:p>
      </dsp:txBody>
      <dsp:txXfrm>
        <a:off x="16706" y="2053523"/>
        <a:ext cx="11421634" cy="308813"/>
      </dsp:txXfrm>
    </dsp:sp>
    <dsp:sp modelId="{E63F2084-5E11-48C7-B076-D814F068903C}">
      <dsp:nvSpPr>
        <dsp:cNvPr id="0" name=""/>
        <dsp:cNvSpPr/>
      </dsp:nvSpPr>
      <dsp:spPr>
        <a:xfrm>
          <a:off x="0" y="242224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Expression-bodied members</a:t>
          </a:r>
        </a:p>
      </dsp:txBody>
      <dsp:txXfrm>
        <a:off x="16706" y="2438948"/>
        <a:ext cx="11421634" cy="308813"/>
      </dsp:txXfrm>
    </dsp:sp>
    <dsp:sp modelId="{C1259BA7-EA96-42B4-87F3-99CA81395365}">
      <dsp:nvSpPr>
        <dsp:cNvPr id="0" name=""/>
        <dsp:cNvSpPr/>
      </dsp:nvSpPr>
      <dsp:spPr>
        <a:xfrm>
          <a:off x="0" y="280766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 propagator (null-conditional operator, succinct null checking)</a:t>
          </a:r>
        </a:p>
      </dsp:txBody>
      <dsp:txXfrm>
        <a:off x="16706" y="2824373"/>
        <a:ext cx="11421634" cy="308813"/>
      </dsp:txXfrm>
    </dsp:sp>
    <dsp:sp modelId="{BF4E38A8-0721-4EAB-9F4C-2712C7FF7DCB}">
      <dsp:nvSpPr>
        <dsp:cNvPr id="0" name=""/>
        <dsp:cNvSpPr/>
      </dsp:nvSpPr>
      <dsp:spPr>
        <a:xfrm>
          <a:off x="0" y="3193093"/>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String interpolation</a:t>
          </a:r>
        </a:p>
      </dsp:txBody>
      <dsp:txXfrm>
        <a:off x="16706" y="3209799"/>
        <a:ext cx="11421634" cy="308813"/>
      </dsp:txXfrm>
    </dsp:sp>
    <dsp:sp modelId="{6936B0ED-2387-43D1-BD3B-4CCEE9714486}">
      <dsp:nvSpPr>
        <dsp:cNvPr id="0" name=""/>
        <dsp:cNvSpPr/>
      </dsp:nvSpPr>
      <dsp:spPr>
        <a:xfrm>
          <a:off x="0" y="3578518"/>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nameof operator</a:t>
          </a:r>
        </a:p>
      </dsp:txBody>
      <dsp:txXfrm>
        <a:off x="16706" y="3595224"/>
        <a:ext cx="11421634" cy="308813"/>
      </dsp:txXfrm>
    </dsp:sp>
    <dsp:sp modelId="{1A0C4894-694B-4661-B5BF-874DA56D1FAD}">
      <dsp:nvSpPr>
        <dsp:cNvPr id="0" name=""/>
        <dsp:cNvSpPr/>
      </dsp:nvSpPr>
      <dsp:spPr>
        <a:xfrm>
          <a:off x="0" y="3963943"/>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Dictionary initializer</a:t>
          </a:r>
        </a:p>
      </dsp:txBody>
      <dsp:txXfrm>
        <a:off x="16706" y="3980649"/>
        <a:ext cx="11421634" cy="3088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A8856-535C-4086-8EC4-2AF4B807C234}">
      <dsp:nvSpPr>
        <dsp:cNvPr id="0" name=""/>
        <dsp:cNvSpPr/>
      </dsp:nvSpPr>
      <dsp:spPr>
        <a:xfrm>
          <a:off x="0" y="6468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Out variables</a:t>
          </a:r>
        </a:p>
      </dsp:txBody>
      <dsp:txXfrm>
        <a:off x="15592" y="80277"/>
        <a:ext cx="11398816" cy="288225"/>
      </dsp:txXfrm>
    </dsp:sp>
    <dsp:sp modelId="{BC6DFC0F-718C-4507-B11F-9C02A35230A0}">
      <dsp:nvSpPr>
        <dsp:cNvPr id="0" name=""/>
        <dsp:cNvSpPr/>
      </dsp:nvSpPr>
      <dsp:spPr>
        <a:xfrm>
          <a:off x="0" y="42441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Pattern matching</a:t>
          </a:r>
        </a:p>
      </dsp:txBody>
      <dsp:txXfrm>
        <a:off x="15592" y="440007"/>
        <a:ext cx="11398816" cy="288225"/>
      </dsp:txXfrm>
    </dsp:sp>
    <dsp:sp modelId="{09A86D98-08BB-4E08-9133-8447608C215D}">
      <dsp:nvSpPr>
        <dsp:cNvPr id="0" name=""/>
        <dsp:cNvSpPr/>
      </dsp:nvSpPr>
      <dsp:spPr>
        <a:xfrm>
          <a:off x="0" y="78414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Tuples</a:t>
          </a:r>
        </a:p>
      </dsp:txBody>
      <dsp:txXfrm>
        <a:off x="15592" y="799737"/>
        <a:ext cx="11398816" cy="288225"/>
      </dsp:txXfrm>
    </dsp:sp>
    <dsp:sp modelId="{8F200C9C-C49C-4F62-9BAB-B83B591E9263}">
      <dsp:nvSpPr>
        <dsp:cNvPr id="0" name=""/>
        <dsp:cNvSpPr/>
      </dsp:nvSpPr>
      <dsp:spPr>
        <a:xfrm>
          <a:off x="0" y="114387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Deconstruction</a:t>
          </a:r>
        </a:p>
      </dsp:txBody>
      <dsp:txXfrm>
        <a:off x="15592" y="1159468"/>
        <a:ext cx="11398816" cy="288225"/>
      </dsp:txXfrm>
    </dsp:sp>
    <dsp:sp modelId="{F737ED8A-6ED0-4475-B93E-3E66A924D124}">
      <dsp:nvSpPr>
        <dsp:cNvPr id="0" name=""/>
        <dsp:cNvSpPr/>
      </dsp:nvSpPr>
      <dsp:spPr>
        <a:xfrm>
          <a:off x="0" y="150360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Discards</a:t>
          </a:r>
        </a:p>
      </dsp:txBody>
      <dsp:txXfrm>
        <a:off x="15592" y="1519197"/>
        <a:ext cx="11398816" cy="288225"/>
      </dsp:txXfrm>
    </dsp:sp>
    <dsp:sp modelId="{1DB625D5-427A-423A-9905-C6339E9D7BD4}">
      <dsp:nvSpPr>
        <dsp:cNvPr id="0" name=""/>
        <dsp:cNvSpPr/>
      </dsp:nvSpPr>
      <dsp:spPr>
        <a:xfrm>
          <a:off x="0" y="186333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Local Functions</a:t>
          </a:r>
        </a:p>
      </dsp:txBody>
      <dsp:txXfrm>
        <a:off x="15592" y="1878927"/>
        <a:ext cx="11398816" cy="288225"/>
      </dsp:txXfrm>
    </dsp:sp>
    <dsp:sp modelId="{DECABBC2-1A80-4CCC-BCC2-19EDE86C8DCE}">
      <dsp:nvSpPr>
        <dsp:cNvPr id="0" name=""/>
        <dsp:cNvSpPr/>
      </dsp:nvSpPr>
      <dsp:spPr>
        <a:xfrm>
          <a:off x="0" y="222306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Binary Literals</a:t>
          </a:r>
        </a:p>
      </dsp:txBody>
      <dsp:txXfrm>
        <a:off x="15592" y="2238657"/>
        <a:ext cx="11398816" cy="288225"/>
      </dsp:txXfrm>
    </dsp:sp>
    <dsp:sp modelId="{BECFB536-9494-4F29-8601-F2F5BB3629D9}">
      <dsp:nvSpPr>
        <dsp:cNvPr id="0" name=""/>
        <dsp:cNvSpPr/>
      </dsp:nvSpPr>
      <dsp:spPr>
        <a:xfrm>
          <a:off x="0" y="258279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Digit Separators</a:t>
          </a:r>
        </a:p>
      </dsp:txBody>
      <dsp:txXfrm>
        <a:off x="15592" y="2598387"/>
        <a:ext cx="11398816" cy="288225"/>
      </dsp:txXfrm>
    </dsp:sp>
    <dsp:sp modelId="{1C7EBFA2-00E4-4570-B200-B36A67548EF6}">
      <dsp:nvSpPr>
        <dsp:cNvPr id="0" name=""/>
        <dsp:cNvSpPr/>
      </dsp:nvSpPr>
      <dsp:spPr>
        <a:xfrm>
          <a:off x="0" y="294252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Ref returns and locals</a:t>
          </a:r>
        </a:p>
      </dsp:txBody>
      <dsp:txXfrm>
        <a:off x="15592" y="2958117"/>
        <a:ext cx="11398816" cy="288225"/>
      </dsp:txXfrm>
    </dsp:sp>
    <dsp:sp modelId="{1A8FDA05-C5A3-4B82-A2CE-947BD2BEF62F}">
      <dsp:nvSpPr>
        <dsp:cNvPr id="0" name=""/>
        <dsp:cNvSpPr/>
      </dsp:nvSpPr>
      <dsp:spPr>
        <a:xfrm>
          <a:off x="0" y="330225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Generalized async return types</a:t>
          </a:r>
        </a:p>
      </dsp:txBody>
      <dsp:txXfrm>
        <a:off x="15592" y="3317848"/>
        <a:ext cx="11398816" cy="288225"/>
      </dsp:txXfrm>
    </dsp:sp>
    <dsp:sp modelId="{EB2632BC-4B99-40C8-B062-1928256A408C}">
      <dsp:nvSpPr>
        <dsp:cNvPr id="0" name=""/>
        <dsp:cNvSpPr/>
      </dsp:nvSpPr>
      <dsp:spPr>
        <a:xfrm>
          <a:off x="0" y="366198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More expression-bodied members</a:t>
          </a:r>
        </a:p>
      </dsp:txBody>
      <dsp:txXfrm>
        <a:off x="15592" y="3677578"/>
        <a:ext cx="11398816" cy="288225"/>
      </dsp:txXfrm>
    </dsp:sp>
    <dsp:sp modelId="{12226BD1-B3CF-4BD0-9856-0170168A45ED}">
      <dsp:nvSpPr>
        <dsp:cNvPr id="0" name=""/>
        <dsp:cNvSpPr/>
      </dsp:nvSpPr>
      <dsp:spPr>
        <a:xfrm>
          <a:off x="0" y="402171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Throw expressions</a:t>
          </a:r>
        </a:p>
      </dsp:txBody>
      <dsp:txXfrm>
        <a:off x="15592" y="4037308"/>
        <a:ext cx="11398816" cy="2882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1875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Async main</a:t>
          </a:r>
        </a:p>
      </dsp:txBody>
      <dsp:txXfrm>
        <a:off x="35640" y="54398"/>
        <a:ext cx="11358720" cy="658799"/>
      </dsp:txXfrm>
    </dsp:sp>
    <dsp:sp modelId="{BA2F2FE1-47FB-4A68-BB7D-51504136FF80}">
      <dsp:nvSpPr>
        <dsp:cNvPr id="0" name=""/>
        <dsp:cNvSpPr/>
      </dsp:nvSpPr>
      <dsp:spPr>
        <a:xfrm>
          <a:off x="0" y="84099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Default expressions</a:t>
          </a:r>
        </a:p>
      </dsp:txBody>
      <dsp:txXfrm>
        <a:off x="35640" y="876638"/>
        <a:ext cx="11358720" cy="658799"/>
      </dsp:txXfrm>
    </dsp:sp>
    <dsp:sp modelId="{79658255-9B70-4E23-9044-9121160572A3}">
      <dsp:nvSpPr>
        <dsp:cNvPr id="0" name=""/>
        <dsp:cNvSpPr/>
      </dsp:nvSpPr>
      <dsp:spPr>
        <a:xfrm>
          <a:off x="0" y="166323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Reference assemblies</a:t>
          </a:r>
        </a:p>
      </dsp:txBody>
      <dsp:txXfrm>
        <a:off x="35640" y="1698878"/>
        <a:ext cx="11358720" cy="658799"/>
      </dsp:txXfrm>
    </dsp:sp>
    <dsp:sp modelId="{0EBA2164-5071-4A29-99D9-7B2E2AC2A3EB}">
      <dsp:nvSpPr>
        <dsp:cNvPr id="0" name=""/>
        <dsp:cNvSpPr/>
      </dsp:nvSpPr>
      <dsp:spPr>
        <a:xfrm>
          <a:off x="0" y="248547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Inferred tuple element names</a:t>
          </a:r>
        </a:p>
      </dsp:txBody>
      <dsp:txXfrm>
        <a:off x="35640" y="2521118"/>
        <a:ext cx="11358720" cy="658799"/>
      </dsp:txXfrm>
    </dsp:sp>
    <dsp:sp modelId="{70131FC1-85D9-4132-B39A-DD214052C451}">
      <dsp:nvSpPr>
        <dsp:cNvPr id="0" name=""/>
        <dsp:cNvSpPr/>
      </dsp:nvSpPr>
      <dsp:spPr>
        <a:xfrm>
          <a:off x="0" y="330771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Pattern-matching with generics</a:t>
          </a:r>
        </a:p>
      </dsp:txBody>
      <dsp:txXfrm>
        <a:off x="35640" y="3343358"/>
        <a:ext cx="11358720" cy="658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6150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t>Ref </a:t>
          </a:r>
          <a:r>
            <a:rPr lang="en-US" sz="2600" kern="1200" dirty="0" err="1"/>
            <a:t>readonly</a:t>
          </a:r>
          <a:endParaRPr lang="en-US" sz="2600" kern="1200" dirty="0"/>
        </a:p>
      </dsp:txBody>
      <dsp:txXfrm>
        <a:off x="28957" y="90465"/>
        <a:ext cx="11372086" cy="535276"/>
      </dsp:txXfrm>
    </dsp:sp>
    <dsp:sp modelId="{1185F29A-E6F9-40A1-8723-BCFBCE236B00}">
      <dsp:nvSpPr>
        <dsp:cNvPr id="0" name=""/>
        <dsp:cNvSpPr/>
      </dsp:nvSpPr>
      <dsp:spPr>
        <a:xfrm>
          <a:off x="0" y="72957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Interior pointer/Span/ref struct</a:t>
          </a:r>
          <a:endParaRPr lang="en-US" sz="2600" kern="1200" dirty="0"/>
        </a:p>
      </dsp:txBody>
      <dsp:txXfrm>
        <a:off x="28957" y="758535"/>
        <a:ext cx="11372086" cy="535276"/>
      </dsp:txXfrm>
    </dsp:sp>
    <dsp:sp modelId="{F600AE05-76F1-4184-91D4-F35CFED6D379}">
      <dsp:nvSpPr>
        <dsp:cNvPr id="0" name=""/>
        <dsp:cNvSpPr/>
      </dsp:nvSpPr>
      <dsp:spPr>
        <a:xfrm>
          <a:off x="0" y="139764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Non-trailing named arguments</a:t>
          </a:r>
          <a:endParaRPr lang="en-US" sz="2600" kern="1200" dirty="0"/>
        </a:p>
      </dsp:txBody>
      <dsp:txXfrm>
        <a:off x="28957" y="1426605"/>
        <a:ext cx="11372086" cy="535276"/>
      </dsp:txXfrm>
    </dsp:sp>
    <dsp:sp modelId="{8F7841D4-F79A-4FF6-9B7B-28EFBADEC2EF}">
      <dsp:nvSpPr>
        <dsp:cNvPr id="0" name=""/>
        <dsp:cNvSpPr/>
      </dsp:nvSpPr>
      <dsp:spPr>
        <a:xfrm>
          <a:off x="0" y="206571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private protected</a:t>
          </a:r>
          <a:endParaRPr lang="en-US" sz="2600" kern="1200" dirty="0"/>
        </a:p>
      </dsp:txBody>
      <dsp:txXfrm>
        <a:off x="28957" y="2094675"/>
        <a:ext cx="11372086" cy="535276"/>
      </dsp:txXfrm>
    </dsp:sp>
    <dsp:sp modelId="{FCB17AE6-4146-467E-BB43-005568644552}">
      <dsp:nvSpPr>
        <dsp:cNvPr id="0" name=""/>
        <dsp:cNvSpPr/>
      </dsp:nvSpPr>
      <dsp:spPr>
        <a:xfrm>
          <a:off x="0" y="273378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Conditional ref operator</a:t>
          </a:r>
          <a:endParaRPr lang="en-US" sz="2600" kern="1200" dirty="0"/>
        </a:p>
      </dsp:txBody>
      <dsp:txXfrm>
        <a:off x="28957" y="2762745"/>
        <a:ext cx="11372086" cy="535276"/>
      </dsp:txXfrm>
    </dsp:sp>
    <dsp:sp modelId="{6430CE80-91FD-49A2-9D9B-94A40F123327}">
      <dsp:nvSpPr>
        <dsp:cNvPr id="0" name=""/>
        <dsp:cNvSpPr/>
      </dsp:nvSpPr>
      <dsp:spPr>
        <a:xfrm>
          <a:off x="0" y="340185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Digit separator after base specifier</a:t>
          </a:r>
        </a:p>
      </dsp:txBody>
      <dsp:txXfrm>
        <a:off x="28957" y="3430815"/>
        <a:ext cx="11372086" cy="5352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5/9/2018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180513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completely open now as well.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766856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17652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the team added a “Community” tag so you can see which PRs have been tagged with that.</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698393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182724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65272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995561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3695819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1298813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972434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156367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090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might be coming in the future.</a:t>
            </a:r>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3555389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Ranges…they’ve been in other languages, and now they might be coming to C#</a:t>
            </a:r>
          </a:p>
        </p:txBody>
      </p:sp>
      <p:sp>
        <p:nvSpPr>
          <p:cNvPr id="4" name="Slide Number Placeholder 3"/>
          <p:cNvSpPr>
            <a:spLocks noGrp="1"/>
          </p:cNvSpPr>
          <p:nvPr>
            <p:ph type="sldNum" sz="quarter" idx="10"/>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3176866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allow you to have</a:t>
            </a:r>
            <a:r>
              <a:rPr lang="en-US" baseline="0" dirty="0"/>
              <a:t> implementations for members on an interface.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46</a:t>
            </a:fld>
            <a:endParaRPr lang="en-US"/>
          </a:p>
        </p:txBody>
      </p:sp>
    </p:spTree>
    <p:extLst>
      <p:ext uri="{BB962C8B-B14F-4D97-AF65-F5344CB8AC3E}">
        <p14:creationId xmlns:p14="http://schemas.microsoft.com/office/powerpoint/2010/main" val="177671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feature is</a:t>
            </a:r>
            <a:r>
              <a:rPr lang="en-US" baseline="0" dirty="0"/>
              <a:t> trying to get rid of null exceptions in code. Basically the idea is to use “?” to flag variables that might be null. Flow analysis would assist in finding where things may go wrong.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47</a:t>
            </a:fld>
            <a:endParaRPr lang="en-US"/>
          </a:p>
        </p:txBody>
      </p:sp>
    </p:spTree>
    <p:extLst>
      <p:ext uri="{BB962C8B-B14F-4D97-AF65-F5344CB8AC3E}">
        <p14:creationId xmlns:p14="http://schemas.microsoft.com/office/powerpoint/2010/main" val="713374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let enumerators be asynchronous.</a:t>
            </a:r>
          </a:p>
        </p:txBody>
      </p:sp>
      <p:sp>
        <p:nvSpPr>
          <p:cNvPr id="4" name="Slide Number Placeholder 3"/>
          <p:cNvSpPr>
            <a:spLocks noGrp="1"/>
          </p:cNvSpPr>
          <p:nvPr>
            <p:ph type="sldNum" sz="quarter" idx="10"/>
          </p:nvPr>
        </p:nvSpPr>
        <p:spPr/>
        <p:txBody>
          <a:bodyPr/>
          <a:lstStyle/>
          <a:p>
            <a:fld id="{4E8BADB7-1FBB-B74E-B90C-DA1567BD042E}" type="slidenum">
              <a:rPr lang="en-US" smtClean="0"/>
              <a:t>48</a:t>
            </a:fld>
            <a:endParaRPr lang="en-US"/>
          </a:p>
        </p:txBody>
      </p:sp>
    </p:spTree>
    <p:extLst>
      <p:ext uri="{BB962C8B-B14F-4D97-AF65-F5344CB8AC3E}">
        <p14:creationId xmlns:p14="http://schemas.microsoft.com/office/powerpoint/2010/main" val="1252721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attributes at the IL level, but it’s not supported to create them in C#. This would surface that to the language.</a:t>
            </a:r>
          </a:p>
        </p:txBody>
      </p:sp>
      <p:sp>
        <p:nvSpPr>
          <p:cNvPr id="4" name="Slide Number Placeholder 3"/>
          <p:cNvSpPr>
            <a:spLocks noGrp="1"/>
          </p:cNvSpPr>
          <p:nvPr>
            <p:ph type="sldNum" sz="quarter" idx="10"/>
          </p:nvPr>
        </p:nvSpPr>
        <p:spPr/>
        <p:txBody>
          <a:bodyPr/>
          <a:lstStyle/>
          <a:p>
            <a:fld id="{4E8BADB7-1FBB-B74E-B90C-DA1567BD042E}" type="slidenum">
              <a:rPr lang="en-US" smtClean="0"/>
              <a:t>49</a:t>
            </a:fld>
            <a:endParaRPr lang="en-US"/>
          </a:p>
        </p:txBody>
      </p:sp>
    </p:spTree>
    <p:extLst>
      <p:ext uri="{BB962C8B-B14F-4D97-AF65-F5344CB8AC3E}">
        <p14:creationId xmlns:p14="http://schemas.microsoft.com/office/powerpoint/2010/main" val="2640659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Generators</a:t>
            </a:r>
            <a:r>
              <a:rPr lang="en-US" baseline="0" dirty="0"/>
              <a:t> - https://github.com/dotnet/csharplang/issues/107</a:t>
            </a:r>
          </a:p>
          <a:p>
            <a:r>
              <a:rPr lang="en-US" baseline="0" dirty="0"/>
              <a:t>Records - https://github.com/dotnet/roslyn/blob/features/records/docs/features/records.md</a:t>
            </a:r>
          </a:p>
          <a:p>
            <a:r>
              <a:rPr lang="en-US" baseline="0" dirty="0"/>
              <a:t>	With expressions - https://github.com/dotnet/csharplang/issues/162</a:t>
            </a:r>
          </a:p>
          <a:p>
            <a:r>
              <a:rPr lang="en-US" baseline="0" dirty="0"/>
              <a:t>Shapes and extensions - https://github.com/dotnet/csharplang/issues/164</a:t>
            </a:r>
          </a:p>
          <a:p>
            <a:r>
              <a:rPr lang="en-US" baseline="0" dirty="0"/>
              <a: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50</a:t>
            </a:fld>
            <a:endParaRPr lang="en-US"/>
          </a:p>
        </p:txBody>
      </p:sp>
    </p:spTree>
    <p:extLst>
      <p:ext uri="{BB962C8B-B14F-4D97-AF65-F5344CB8AC3E}">
        <p14:creationId xmlns:p14="http://schemas.microsoft.com/office/powerpoint/2010/main" val="3319382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hope this makes it into C#. This would allow </a:t>
            </a:r>
            <a:r>
              <a:rPr lang="en-US" dirty="0" err="1"/>
              <a:t>numerics</a:t>
            </a:r>
            <a:r>
              <a:rPr lang="en-US" dirty="0"/>
              <a:t> to be handled</a:t>
            </a:r>
            <a:r>
              <a:rPr lang="en-US" baseline="0" dirty="0"/>
              <a:t> generically, and would also enable structural typing. Plus, extensions everywhere!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51</a:t>
            </a:fld>
            <a:endParaRPr lang="en-US"/>
          </a:p>
        </p:txBody>
      </p:sp>
    </p:spTree>
    <p:extLst>
      <p:ext uri="{BB962C8B-B14F-4D97-AF65-F5344CB8AC3E}">
        <p14:creationId xmlns:p14="http://schemas.microsoft.com/office/powerpoint/2010/main" val="2039823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10"/>
          </p:nvPr>
        </p:nvSpPr>
        <p:spPr/>
        <p:txBody>
          <a:bodyPr/>
          <a:lstStyle/>
          <a:p>
            <a:fld id="{4E8BADB7-1FBB-B74E-B90C-DA1567BD042E}" type="slidenum">
              <a:rPr lang="en-US" smtClean="0"/>
              <a:t>52</a:t>
            </a:fld>
            <a:endParaRPr lang="en-US"/>
          </a:p>
        </p:txBody>
      </p:sp>
    </p:spTree>
    <p:extLst>
      <p:ext uri="{BB962C8B-B14F-4D97-AF65-F5344CB8AC3E}">
        <p14:creationId xmlns:p14="http://schemas.microsoft.com/office/powerpoint/2010/main" val="324844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t>
            </a:r>
          </a:p>
        </p:txBody>
      </p:sp>
      <p:sp>
        <p:nvSpPr>
          <p:cNvPr id="4" name="Slide Number Placeholder 3"/>
          <p:cNvSpPr>
            <a:spLocks noGrp="1"/>
          </p:cNvSpPr>
          <p:nvPr>
            <p:ph type="sldNum" sz="quarter" idx="10"/>
          </p:nvPr>
        </p:nvSpPr>
        <p:spPr/>
        <p:txBody>
          <a:bodyPr/>
          <a:lstStyle/>
          <a:p>
            <a:fld id="{4E8BADB7-1FBB-B74E-B90C-DA1567BD042E}" type="slidenum">
              <a:rPr lang="en-US" smtClean="0"/>
              <a:t>53</a:t>
            </a:fld>
            <a:endParaRPr lang="en-US"/>
          </a:p>
        </p:txBody>
      </p:sp>
    </p:spTree>
    <p:extLst>
      <p:ext uri="{BB962C8B-B14F-4D97-AF65-F5344CB8AC3E}">
        <p14:creationId xmlns:p14="http://schemas.microsoft.com/office/powerpoint/2010/main" val="2454062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402303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54</a:t>
            </a:fld>
            <a:endParaRPr lang="en-US"/>
          </a:p>
        </p:txBody>
      </p:sp>
    </p:spTree>
    <p:extLst>
      <p:ext uri="{BB962C8B-B14F-4D97-AF65-F5344CB8AC3E}">
        <p14:creationId xmlns:p14="http://schemas.microsoft.com/office/powerpoint/2010/main" val="3567222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Blittable and Non-Blittable Types - https://docs.microsoft.com/en-us/dotnet/framework/interop/blittable-and-non-blittable-types</a:t>
            </a:r>
          </a:p>
          <a:p>
            <a:r>
              <a:rPr lang="en-US" sz="1200" kern="1200" dirty="0">
                <a:solidFill>
                  <a:schemeClr val="tx1"/>
                </a:solidFill>
                <a:effectLst/>
                <a:latin typeface="Franklin Gothic Medium" pitchFamily="34" charset="0"/>
                <a:ea typeface="+mn-ea"/>
                <a:cs typeface="Arial" charset="0"/>
              </a:rPr>
              <a:t>Generators: https://github.com/dotnet/roslyn/blob/master/docs/features/generators.md</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C# Futures: Relaxed Overrides - http://www.infoq.com/news/2017/04/CSharp-covariant-return</a:t>
            </a:r>
          </a:p>
          <a:p>
            <a:r>
              <a:rPr lang="en-US" sz="1200" kern="1200" dirty="0">
                <a:solidFill>
                  <a:schemeClr val="tx1"/>
                </a:solidFill>
                <a:effectLst/>
                <a:latin typeface="Franklin Gothic Medium" pitchFamily="34" charset="0"/>
                <a:ea typeface="+mn-ea"/>
                <a:cs typeface="Arial" charset="0"/>
              </a:rPr>
              <a:t>C# Futures: Read-Only Local Variables - http://www.infoq.com/news/2017/04/CSharp-Readonly-Locals</a:t>
            </a:r>
          </a:p>
          <a:p>
            <a:r>
              <a:rPr lang="en-US" sz="1200" kern="1200" dirty="0">
                <a:solidFill>
                  <a:schemeClr val="tx1"/>
                </a:solidFill>
                <a:effectLst/>
                <a:latin typeface="Franklin Gothic Medium" pitchFamily="34" charset="0"/>
                <a:ea typeface="+mn-ea"/>
                <a:cs typeface="Arial" charset="0"/>
              </a:rPr>
              <a:t>C# Futures: Read-Only References and Structs - http://www.infoq.com/news/2017/04/Readonly-References</a:t>
            </a:r>
          </a:p>
          <a:p>
            <a:r>
              <a:rPr lang="en-US" sz="1200" kern="1200" dirty="0">
                <a:solidFill>
                  <a:schemeClr val="tx1"/>
                </a:solidFill>
                <a:effectLst/>
                <a:latin typeface="Franklin Gothic Medium" pitchFamily="34" charset="0"/>
                <a:ea typeface="+mn-ea"/>
                <a:cs typeface="Arial" charset="0"/>
              </a:rPr>
              <a:t>.NET Futures: Type Classes and Extensions - https://www.infoq.com/news/2017/04/DotNet-Type-Classes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55</a:t>
            </a:fld>
            <a:endParaRPr lang="en-US"/>
          </a:p>
        </p:txBody>
      </p:sp>
    </p:spTree>
    <p:extLst>
      <p:ext uri="{BB962C8B-B14F-4D97-AF65-F5344CB8AC3E}">
        <p14:creationId xmlns:p14="http://schemas.microsoft.com/office/powerpoint/2010/main" val="48774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308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91267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85018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t>
            </a:r>
            <a:r>
              <a:rPr lang="en-US" baseline="0" dirty="0" err="1"/>
              <a:t>async</a:t>
            </a:r>
            <a:r>
              <a:rPr lang="en-US" baseline="0" dirty="0"/>
              <a:t>/await, making asynchronous/concurrent programming easier.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290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all</a:t>
            </a:r>
            <a:r>
              <a:rPr lang="en-US" baseline="0" dirty="0"/>
              <a:t> of C#’s evolution up to version 5 has felt like it’s been done in a dark, brooding tower. It’s not been an open process. Sure, MS has listened to customers, but to directly influence the processes has been difficult at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895642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2015,</a:t>
            </a:r>
            <a:r>
              <a:rPr lang="en-US" baseline="0" dirty="0"/>
              <a:t> the .NET world changed in a big way. The direction of .NET went OSS. The framework itself was pushed to GitHub in bigger and bigger chunks all the time. .NET Core was introduced, targeting OSes other than MS. It’s opened up a lot of collaboration for developers.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02932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blogs.msdn.microsoft.com/dotnet/2017/03/09/new-features-in-c-7-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dotnet/corefx/blob/5a6d8ca975b512eeeea7404c740afcf865128405/src/System.Threading.Tasks.Extensions/src/System/Threading/Tasks/ValueTask.c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5</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Tree>
    <p:extLst>
      <p:ext uri="{BB962C8B-B14F-4D97-AF65-F5344CB8AC3E}">
        <p14:creationId xmlns:p14="http://schemas.microsoft.com/office/powerpoint/2010/main" val="386234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1026" name="Picture 2" descr="http://static.hdw.eweb4.com/media/wallpapers_1920x1080/fantasy/1/1/dark-tower-fantasy-hd-wallpaper-1920x1080-57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490" y="932063"/>
            <a:ext cx="8833304" cy="49675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http://static.hdw.eweb4.com/media/wallpapers_1920x1080/fantasy/1/1/dark-tower-fantasy-hd-wallpaper-1920x1080-5771.jpg</a:t>
            </a:r>
          </a:p>
        </p:txBody>
      </p:sp>
    </p:spTree>
    <p:extLst>
      <p:ext uri="{BB962C8B-B14F-4D97-AF65-F5344CB8AC3E}">
        <p14:creationId xmlns:p14="http://schemas.microsoft.com/office/powerpoint/2010/main" val="278923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513" y="1045028"/>
            <a:ext cx="3309257" cy="3309257"/>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http://www.dotnetfoundation.org/</a:t>
            </a:r>
          </a:p>
        </p:txBody>
      </p:sp>
      <p:sp>
        <p:nvSpPr>
          <p:cNvPr id="8" name="Rectangle 7"/>
          <p:cNvSpPr/>
          <p:nvPr/>
        </p:nvSpPr>
        <p:spPr>
          <a:xfrm>
            <a:off x="386499" y="4429999"/>
            <a:ext cx="11598672" cy="1569660"/>
          </a:xfrm>
          <a:prstGeom prst="rect">
            <a:avLst/>
          </a:prstGeom>
        </p:spPr>
        <p:txBody>
          <a:bodyPr wrap="square">
            <a:spAutoFit/>
          </a:bodyPr>
          <a:lstStyle/>
          <a:p>
            <a:r>
              <a:rPr lang="en-US" sz="3200" dirty="0"/>
              <a:t>The .NET Foundation is an independent organization to foster open development and collaboration around the growing collection of open source technologies for .NET</a:t>
            </a:r>
          </a:p>
        </p:txBody>
      </p:sp>
    </p:spTree>
    <p:extLst>
      <p:ext uri="{BB962C8B-B14F-4D97-AF65-F5344CB8AC3E}">
        <p14:creationId xmlns:p14="http://schemas.microsoft.com/office/powerpoint/2010/main" val="431493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pic>
        <p:nvPicPr>
          <p:cNvPr id="4" name="Picture 3"/>
          <p:cNvPicPr>
            <a:picLocks noChangeAspect="1"/>
          </p:cNvPicPr>
          <p:nvPr/>
        </p:nvPicPr>
        <p:blipFill>
          <a:blip r:embed="rId3"/>
          <a:stretch>
            <a:fillRect/>
          </a:stretch>
        </p:blipFill>
        <p:spPr>
          <a:xfrm>
            <a:off x="2965347" y="920635"/>
            <a:ext cx="6267590" cy="4929918"/>
          </a:xfrm>
          <a:prstGeom prst="rect">
            <a:avLst/>
          </a:prstGeom>
        </p:spPr>
      </p:pic>
    </p:spTree>
    <p:extLst>
      <p:ext uri="{BB962C8B-B14F-4D97-AF65-F5344CB8AC3E}">
        <p14:creationId xmlns:p14="http://schemas.microsoft.com/office/powerpoint/2010/main" val="53808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2" name="Picture 1">
            <a:extLst>
              <a:ext uri="{FF2B5EF4-FFF2-40B4-BE49-F238E27FC236}">
                <a16:creationId xmlns:a16="http://schemas.microsoft.com/office/drawing/2014/main" id="{2D6B44AA-0460-416E-8895-E706CBBECC38}"/>
              </a:ext>
            </a:extLst>
          </p:cNvPr>
          <p:cNvPicPr>
            <a:picLocks noChangeAspect="1"/>
          </p:cNvPicPr>
          <p:nvPr/>
        </p:nvPicPr>
        <p:blipFill>
          <a:blip r:embed="rId3"/>
          <a:stretch>
            <a:fillRect/>
          </a:stretch>
        </p:blipFill>
        <p:spPr>
          <a:xfrm>
            <a:off x="2528887" y="990600"/>
            <a:ext cx="7134225" cy="4876800"/>
          </a:xfrm>
          <a:prstGeom prst="rect">
            <a:avLst/>
          </a:prstGeom>
        </p:spPr>
      </p:pic>
    </p:spTree>
    <p:extLst>
      <p:ext uri="{BB962C8B-B14F-4D97-AF65-F5344CB8AC3E}">
        <p14:creationId xmlns:p14="http://schemas.microsoft.com/office/powerpoint/2010/main" val="98152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5A84C-E101-4AC9-9406-373F8A839938}"/>
              </a:ext>
            </a:extLst>
          </p:cNvPr>
          <p:cNvPicPr>
            <a:picLocks noChangeAspect="1"/>
          </p:cNvPicPr>
          <p:nvPr/>
        </p:nvPicPr>
        <p:blipFill>
          <a:blip r:embed="rId3"/>
          <a:stretch>
            <a:fillRect/>
          </a:stretch>
        </p:blipFill>
        <p:spPr>
          <a:xfrm>
            <a:off x="1545613" y="886730"/>
            <a:ext cx="8806020" cy="5022047"/>
          </a:xfrm>
          <a:prstGeom prst="rect">
            <a:avLst/>
          </a:prstGeom>
        </p:spPr>
      </p:pic>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pic>
        <p:nvPicPr>
          <p:cNvPr id="6" name="Picture 5"/>
          <p:cNvPicPr>
            <a:picLocks noChangeAspect="1"/>
          </p:cNvPicPr>
          <p:nvPr/>
        </p:nvPicPr>
        <p:blipFill>
          <a:blip r:embed="rId4"/>
          <a:stretch>
            <a:fillRect/>
          </a:stretch>
        </p:blipFill>
        <p:spPr>
          <a:xfrm>
            <a:off x="2471356" y="2881422"/>
            <a:ext cx="7518516" cy="1032664"/>
          </a:xfrm>
          <a:prstGeom prst="rect">
            <a:avLst/>
          </a:prstGeom>
          <a:ln w="25400">
            <a:solidFill>
              <a:schemeClr val="accent1">
                <a:shade val="50000"/>
              </a:schemeClr>
            </a:solidFill>
          </a:ln>
        </p:spPr>
      </p:pic>
      <p:sp>
        <p:nvSpPr>
          <p:cNvPr id="8" name="Rectangle 7"/>
          <p:cNvSpPr/>
          <p:nvPr/>
        </p:nvSpPr>
        <p:spPr>
          <a:xfrm>
            <a:off x="5948623" y="317527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522715"/>
          <a:ext cx="11455046" cy="4415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6</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Tree>
    <p:extLst>
      <p:ext uri="{BB962C8B-B14F-4D97-AF65-F5344CB8AC3E}">
        <p14:creationId xmlns:p14="http://schemas.microsoft.com/office/powerpoint/2010/main" val="3902397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522715"/>
          <a:ext cx="11430000" cy="4405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93275" cy="584775"/>
          </a:xfrm>
          <a:prstGeom prst="rect">
            <a:avLst/>
          </a:prstGeom>
          <a:noFill/>
        </p:spPr>
        <p:txBody>
          <a:bodyPr wrap="none" rtlCol="0">
            <a:spAutoFit/>
          </a:bodyPr>
          <a:lstStyle/>
          <a:p>
            <a:r>
              <a:rPr lang="en-US" sz="3200" dirty="0"/>
              <a:t>Version 7</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Tree>
    <p:extLst>
      <p:ext uri="{BB962C8B-B14F-4D97-AF65-F5344CB8AC3E}">
        <p14:creationId xmlns:p14="http://schemas.microsoft.com/office/powerpoint/2010/main" val="1302612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234714" cy="584775"/>
          </a:xfrm>
          <a:prstGeom prst="rect">
            <a:avLst/>
          </a:prstGeom>
          <a:noFill/>
        </p:spPr>
        <p:txBody>
          <a:bodyPr wrap="none" rtlCol="0">
            <a:spAutoFit/>
          </a:bodyPr>
          <a:lstStyle/>
          <a:p>
            <a:r>
              <a:rPr lang="en-US" sz="3200" dirty="0"/>
              <a:t>Version 7.1</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graphicFrame>
        <p:nvGraphicFramePr>
          <p:cNvPr id="7" name="Content Placeholder 6"/>
          <p:cNvGraphicFramePr>
            <a:graphicFrameLocks noGrp="1"/>
          </p:cNvGraphicFramePr>
          <p:nvPr>
            <p:ph idx="1"/>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03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7.2</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https://github.com/dotnet/roslyn/blob/master/docs/Language%20Feature%20Status.md#c-72</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73997940"/>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54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7.3</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64433578"/>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920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C#7, C#7.1, C#7.2 and C#7.3 Features</a:t>
            </a:r>
          </a:p>
        </p:txBody>
      </p:sp>
      <p:sp>
        <p:nvSpPr>
          <p:cNvPr id="3" name="Text Placeholder 2"/>
          <p:cNvSpPr>
            <a:spLocks noGrp="1"/>
          </p:cNvSpPr>
          <p:nvPr>
            <p:ph type="body" idx="1"/>
          </p:nvPr>
        </p:nvSpPr>
        <p:spPr/>
        <p:txBody>
          <a:bodyPr/>
          <a:lstStyle/>
          <a:p>
            <a:r>
              <a:rPr lang="en-US" dirty="0"/>
              <a:t>What’s New in C#7</a:t>
            </a:r>
          </a:p>
        </p:txBody>
      </p:sp>
    </p:spTree>
    <p:extLst>
      <p:ext uri="{BB962C8B-B14F-4D97-AF65-F5344CB8AC3E}">
        <p14:creationId xmlns:p14="http://schemas.microsoft.com/office/powerpoint/2010/main" val="396525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Binary Literals and Digit Separators</a:t>
            </a:r>
          </a:p>
          <a:p>
            <a:pPr lvl="1"/>
            <a:r>
              <a:rPr lang="en-US" dirty="0"/>
              <a:t>Declaring constants and values using “spacers”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FirstValue</a:t>
            </a:r>
            <a:r>
              <a:rPr lang="en-US" dirty="0">
                <a:latin typeface="Consolas" panose="020B0609020204030204" pitchFamily="49" charset="0"/>
              </a:rPr>
              <a:t> = 00_11_00_11;</a:t>
            </a:r>
          </a:p>
          <a:p>
            <a:pPr lvl="1"/>
            <a:r>
              <a:rPr lang="en-US" dirty="0"/>
              <a:t>You have to put “0b” in front of the variable though</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SecondValue</a:t>
            </a:r>
            <a:r>
              <a:rPr lang="en-US" dirty="0">
                <a:latin typeface="Consolas" panose="020B0609020204030204" pitchFamily="49" charset="0"/>
              </a:rPr>
              <a:t> = 0b00_11_00_11;</a:t>
            </a:r>
          </a:p>
          <a:p>
            <a:pPr lvl="1"/>
            <a:r>
              <a:rPr lang="en-US" dirty="0"/>
              <a:t>Spacers also work with other declarations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ThirdValue</a:t>
            </a:r>
            <a:r>
              <a:rPr lang="en-US" dirty="0">
                <a:latin typeface="Consolas" panose="020B0609020204030204" pitchFamily="49" charset="0"/>
              </a:rPr>
              <a:t> = 0x3_3;</a:t>
            </a:r>
          </a:p>
        </p:txBody>
      </p:sp>
      <p:sp>
        <p:nvSpPr>
          <p:cNvPr id="3" name="Title 2"/>
          <p:cNvSpPr>
            <a:spLocks noGrp="1"/>
          </p:cNvSpPr>
          <p:nvPr>
            <p:ph type="title"/>
          </p:nvPr>
        </p:nvSpPr>
        <p:spPr/>
        <p:txBody>
          <a:bodyPr/>
          <a:lstStyle/>
          <a:p>
            <a:r>
              <a:rPr lang="en-US" dirty="0"/>
              <a:t>C#7 Features	</a:t>
            </a:r>
          </a:p>
        </p:txBody>
      </p:sp>
    </p:spTree>
    <p:extLst>
      <p:ext uri="{BB962C8B-B14F-4D97-AF65-F5344CB8AC3E}">
        <p14:creationId xmlns:p14="http://schemas.microsoft.com/office/powerpoint/2010/main" val="349929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Local functions</a:t>
            </a:r>
          </a:p>
          <a:p>
            <a:pPr lvl="1"/>
            <a:r>
              <a:rPr lang="en-US" dirty="0"/>
              <a:t>If you have processing that is reused in a function but only in that function, declare a local function</a:t>
            </a:r>
          </a:p>
          <a:p>
            <a:pPr lvl="1"/>
            <a:r>
              <a:rPr lang="en-US" dirty="0"/>
              <a:t>Local functions can “see” variables in the function</a:t>
            </a:r>
          </a:p>
          <a:p>
            <a:pPr lvl="1"/>
            <a:r>
              <a:rPr lang="en-US" dirty="0"/>
              <a:t>Declaration of the local function can be anywhere within the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531747" y="3562365"/>
            <a:ext cx="9134789"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UseLocalFunction</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uint</a:t>
            </a:r>
            <a:r>
              <a:rPr lang="en-US" sz="2400" dirty="0">
                <a:latin typeface="Consolas" panose="020B0609020204030204" pitchFamily="49" charset="0"/>
              </a:rPr>
              <a:t> </a:t>
            </a:r>
            <a:r>
              <a:rPr lang="en-US" sz="2400" dirty="0" err="1">
                <a:latin typeface="Consolas" panose="020B0609020204030204" pitchFamily="49" charset="0"/>
              </a:rPr>
              <a:t>Collatz</a:t>
            </a:r>
            <a:r>
              <a:rPr lang="en-US" sz="2400" dirty="0">
                <a:latin typeface="Consolas" panose="020B0609020204030204" pitchFamily="49" charset="0"/>
              </a:rPr>
              <a:t>(</a:t>
            </a:r>
            <a:r>
              <a:rPr lang="en-US" sz="2400" dirty="0" err="1">
                <a:latin typeface="Consolas" panose="020B0609020204030204" pitchFamily="49" charset="0"/>
              </a:rPr>
              <a:t>uint</a:t>
            </a:r>
            <a:r>
              <a:rPr lang="en-US" sz="2400" dirty="0">
                <a:latin typeface="Consolas" panose="020B0609020204030204" pitchFamily="49" charset="0"/>
              </a:rPr>
              <a:t> value) =&gt;</a:t>
            </a:r>
          </a:p>
          <a:p>
            <a:r>
              <a:rPr lang="en-US" sz="2400" dirty="0">
                <a:latin typeface="Consolas" panose="020B0609020204030204" pitchFamily="49" charset="0"/>
              </a:rPr>
              <a:t>    value % 2 == 1 ? (3 * value + 1) / 2 : value / 2;</a:t>
            </a:r>
          </a:p>
        </p:txBody>
      </p:sp>
    </p:spTree>
    <p:extLst>
      <p:ext uri="{BB962C8B-B14F-4D97-AF65-F5344CB8AC3E}">
        <p14:creationId xmlns:p14="http://schemas.microsoft.com/office/powerpoint/2010/main" val="380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2728115" y="2387825"/>
            <a:ext cx="6173061" cy="2524477"/>
          </a:xfrm>
          <a:prstGeom prst="rect">
            <a:avLst/>
          </a:prstGeom>
        </p:spPr>
      </p:pic>
    </p:spTree>
    <p:extLst>
      <p:ext uri="{BB962C8B-B14F-4D97-AF65-F5344CB8AC3E}">
        <p14:creationId xmlns:p14="http://schemas.microsoft.com/office/powerpoint/2010/main" val="4187150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4" name="Picture 3"/>
          <p:cNvPicPr>
            <a:picLocks noChangeAspect="1"/>
          </p:cNvPicPr>
          <p:nvPr/>
        </p:nvPicPr>
        <p:blipFill>
          <a:blip r:embed="rId2"/>
          <a:stretch>
            <a:fillRect/>
          </a:stretch>
        </p:blipFill>
        <p:spPr>
          <a:xfrm>
            <a:off x="1747636" y="1791496"/>
            <a:ext cx="8703012" cy="4197733"/>
          </a:xfrm>
          <a:prstGeom prst="rect">
            <a:avLst/>
          </a:prstGeom>
        </p:spPr>
      </p:pic>
    </p:spTree>
    <p:extLst>
      <p:ext uri="{BB962C8B-B14F-4D97-AF65-F5344CB8AC3E}">
        <p14:creationId xmlns:p14="http://schemas.microsoft.com/office/powerpoint/2010/main" val="1400001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Out variables</a:t>
            </a:r>
          </a:p>
          <a:p>
            <a:pPr lvl="1"/>
            <a:r>
              <a:rPr lang="en-US" dirty="0"/>
              <a:t>Typically with out variables you need to declare the variable first, then pass it into the method</a:t>
            </a:r>
          </a:p>
          <a:p>
            <a:pPr lvl="1"/>
            <a:r>
              <a:rPr lang="en-US" dirty="0"/>
              <a:t>Now you can do that all in one line</a:t>
            </a:r>
          </a:p>
        </p:txBody>
      </p:sp>
      <p:sp>
        <p:nvSpPr>
          <p:cNvPr id="3" name="Title 2"/>
          <p:cNvSpPr>
            <a:spLocks noGrp="1"/>
          </p:cNvSpPr>
          <p:nvPr>
            <p:ph type="title"/>
          </p:nvPr>
        </p:nvSpPr>
        <p:spPr/>
        <p:txBody>
          <a:bodyPr/>
          <a:lstStyle/>
          <a:p>
            <a:r>
              <a:rPr lang="en-US" dirty="0"/>
              <a:t>C#7 Features	</a:t>
            </a:r>
          </a:p>
        </p:txBody>
      </p:sp>
      <p:sp>
        <p:nvSpPr>
          <p:cNvPr id="5" name="Rectangle 4"/>
          <p:cNvSpPr/>
          <p:nvPr/>
        </p:nvSpPr>
        <p:spPr>
          <a:xfrm>
            <a:off x="1914264" y="3707731"/>
            <a:ext cx="8465779" cy="523220"/>
          </a:xfrm>
          <a:prstGeom prst="rect">
            <a:avLst/>
          </a:prstGeom>
        </p:spPr>
        <p:txBody>
          <a:bodyPr wrap="none">
            <a:spAutoFit/>
          </a:bodyPr>
          <a:lstStyle/>
          <a:p>
            <a:r>
              <a:rPr lang="en-US" sz="2800" dirty="0">
                <a:latin typeface="Consolas" panose="020B0609020204030204" pitchFamily="49" charset="0"/>
              </a:rPr>
              <a:t>if (</a:t>
            </a:r>
            <a:r>
              <a:rPr lang="en-US" sz="2800" dirty="0" err="1">
                <a:latin typeface="Consolas" panose="020B0609020204030204" pitchFamily="49" charset="0"/>
              </a:rPr>
              <a:t>int.TryParse</a:t>
            </a:r>
            <a:r>
              <a:rPr lang="en-US" sz="2800" dirty="0">
                <a:latin typeface="Consolas" panose="020B0609020204030204" pitchFamily="49" charset="0"/>
              </a:rPr>
              <a:t>(value, out </a:t>
            </a:r>
            <a:r>
              <a:rPr lang="en-US" sz="2800" dirty="0" err="1">
                <a:latin typeface="Consolas" panose="020B0609020204030204" pitchFamily="49" charset="0"/>
              </a:rPr>
              <a:t>var</a:t>
            </a:r>
            <a:r>
              <a:rPr lang="en-US" sz="2800" dirty="0">
                <a:latin typeface="Consolas" panose="020B0609020204030204" pitchFamily="49" charset="0"/>
              </a:rPr>
              <a:t> </a:t>
            </a:r>
            <a:r>
              <a:rPr lang="en-US" sz="2800" dirty="0" err="1">
                <a:latin typeface="Consolas" panose="020B0609020204030204" pitchFamily="49" charset="0"/>
              </a:rPr>
              <a:t>thirdWay</a:t>
            </a:r>
            <a:r>
              <a:rPr lang="en-US" sz="2800" dirty="0">
                <a:latin typeface="Consolas" panose="020B0609020204030204" pitchFamily="49" charset="0"/>
              </a:rPr>
              <a:t>))</a:t>
            </a:r>
          </a:p>
        </p:txBody>
      </p:sp>
    </p:spTree>
    <p:extLst>
      <p:ext uri="{BB962C8B-B14F-4D97-AF65-F5344CB8AC3E}">
        <p14:creationId xmlns:p14="http://schemas.microsoft.com/office/powerpoint/2010/main" val="3744900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Tuples and Deconstruction</a:t>
            </a:r>
          </a:p>
          <a:p>
            <a:pPr lvl="1"/>
            <a:r>
              <a:rPr lang="en-US" dirty="0"/>
              <a:t>You need to reference </a:t>
            </a:r>
            <a:r>
              <a:rPr lang="en-US" dirty="0" err="1">
                <a:latin typeface="Consolas" panose="020B0609020204030204" pitchFamily="49" charset="0"/>
              </a:rPr>
              <a:t>System.ValueTuple</a:t>
            </a:r>
            <a:r>
              <a:rPr lang="en-US" dirty="0"/>
              <a:t> for this to work</a:t>
            </a:r>
          </a:p>
          <a:p>
            <a:pPr lvl="1"/>
            <a:r>
              <a:rPr lang="en-US" dirty="0"/>
              <a:t>This makes it easy to return multiple values</a:t>
            </a:r>
          </a:p>
          <a:p>
            <a:pPr lvl="1"/>
            <a:r>
              <a:rPr lang="en-US" dirty="0"/>
              <a:t>You can also turn an object into a tuple if it implements </a:t>
            </a:r>
            <a:r>
              <a:rPr lang="en-US" dirty="0">
                <a:latin typeface="Consolas" panose="020B0609020204030204" pitchFamily="49" charset="0"/>
              </a:rPr>
              <a:t>Deconstruct()</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1969478" y="3906103"/>
            <a:ext cx="8259328" cy="1276528"/>
          </a:xfrm>
          <a:prstGeom prst="rect">
            <a:avLst/>
          </a:prstGeom>
        </p:spPr>
      </p:pic>
      <p:pic>
        <p:nvPicPr>
          <p:cNvPr id="6" name="Picture 5"/>
          <p:cNvPicPr>
            <a:picLocks noChangeAspect="1"/>
          </p:cNvPicPr>
          <p:nvPr/>
        </p:nvPicPr>
        <p:blipFill>
          <a:blip r:embed="rId3"/>
          <a:stretch>
            <a:fillRect/>
          </a:stretch>
        </p:blipFill>
        <p:spPr>
          <a:xfrm>
            <a:off x="4765456" y="2899874"/>
            <a:ext cx="2667372" cy="466790"/>
          </a:xfrm>
          <a:prstGeom prst="rect">
            <a:avLst/>
          </a:prstGeom>
        </p:spPr>
      </p:pic>
    </p:spTree>
    <p:extLst>
      <p:ext uri="{BB962C8B-B14F-4D97-AF65-F5344CB8AC3E}">
        <p14:creationId xmlns:p14="http://schemas.microsoft.com/office/powerpoint/2010/main" val="4049953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a:t>
            </a:r>
          </a:p>
          <a:p>
            <a:pPr lvl="1"/>
            <a:r>
              <a:rPr lang="en-US" dirty="0"/>
              <a:t>Pattern matching “are syntactic elements that can test that a value has a certain ‘shape’, and extract information from the value when it does.” - </a:t>
            </a:r>
            <a:r>
              <a:rPr lang="en-US" dirty="0">
                <a:hlinkClick r:id="rId2"/>
              </a:rPr>
              <a:t>https://blogs.msdn.microsoft.com/dotnet/2017/03/09/new-features-in-c-7-0/</a:t>
            </a:r>
            <a:endParaRPr lang="en-US" dirty="0"/>
          </a:p>
          <a:p>
            <a:pPr lvl="1"/>
            <a:r>
              <a:rPr lang="en-US" dirty="0"/>
              <a:t>It’s not as full-featured as pattern matching in languages like F# and Rust, but it’s a start</a:t>
            </a:r>
          </a:p>
          <a:p>
            <a:pPr lvl="1"/>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436707" y="3317338"/>
            <a:ext cx="9324870" cy="2554545"/>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CheckThings</a:t>
            </a:r>
            <a:r>
              <a:rPr lang="en-US" sz="2000" dirty="0">
                <a:latin typeface="Consolas" panose="020B0609020204030204" pitchFamily="49" charset="0"/>
              </a:rPr>
              <a:t>(Thing thing)</a:t>
            </a:r>
          </a:p>
          <a:p>
            <a:r>
              <a:rPr lang="en-US" sz="2000" dirty="0">
                <a:latin typeface="Consolas" panose="020B0609020204030204" pitchFamily="49" charset="0"/>
              </a:rPr>
              <a:t>{</a:t>
            </a:r>
          </a:p>
          <a:p>
            <a:r>
              <a:rPr lang="en-US" sz="2000" dirty="0">
                <a:latin typeface="Consolas" panose="020B0609020204030204" pitchFamily="49" charset="0"/>
              </a:rPr>
              <a:t>  switch (thing)</a:t>
            </a:r>
          </a:p>
          <a:p>
            <a:r>
              <a:rPr lang="en-US" sz="2000" dirty="0">
                <a:latin typeface="Consolas" panose="020B0609020204030204" pitchFamily="49" charset="0"/>
              </a:rPr>
              <a:t>  {</a:t>
            </a:r>
          </a:p>
          <a:p>
            <a:r>
              <a:rPr lang="en-US" sz="2000" dirty="0">
                <a:latin typeface="Consolas" panose="020B0609020204030204" pitchFamily="49" charset="0"/>
              </a:rPr>
              <a:t>    case </a:t>
            </a:r>
            <a:r>
              <a:rPr lang="en-US" sz="2000" dirty="0" err="1">
                <a:latin typeface="Consolas" panose="020B0609020204030204" pitchFamily="49" charset="0"/>
              </a:rPr>
              <a:t>SomeThing</a:t>
            </a:r>
            <a:r>
              <a:rPr lang="en-US" sz="2000" dirty="0">
                <a:latin typeface="Consolas" panose="020B0609020204030204" pitchFamily="49" charset="0"/>
              </a:rPr>
              <a:t> someThing22 when someThing22.Value == 22:</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SomeThing</a:t>
            </a:r>
            <a:r>
              <a:rPr lang="en-US" sz="2000" dirty="0">
                <a:latin typeface="Consolas" panose="020B0609020204030204" pitchFamily="49" charset="0"/>
              </a:rPr>
              <a:t>)} with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Thing.Value</a:t>
            </a:r>
            <a:r>
              <a:rPr lang="en-US" sz="2000" dirty="0">
                <a:latin typeface="Consolas" panose="020B0609020204030204" pitchFamily="49" charset="0"/>
              </a:rPr>
              <a:t>)} == 22");</a:t>
            </a:r>
          </a:p>
          <a:p>
            <a:r>
              <a:rPr lang="en-US" sz="2000" dirty="0">
                <a:latin typeface="Consolas" panose="020B0609020204030204" pitchFamily="49" charset="0"/>
              </a:rPr>
              <a:t>      break;</a:t>
            </a:r>
          </a:p>
        </p:txBody>
      </p:sp>
    </p:spTree>
    <p:extLst>
      <p:ext uri="{BB962C8B-B14F-4D97-AF65-F5344CB8AC3E}">
        <p14:creationId xmlns:p14="http://schemas.microsoft.com/office/powerpoint/2010/main" val="3019056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Ref returns and locals</a:t>
            </a:r>
          </a:p>
          <a:p>
            <a:pPr lvl="1"/>
            <a:r>
              <a:rPr lang="en-US" dirty="0"/>
              <a:t>If you return a value type from a method, the value is copied</a:t>
            </a:r>
          </a:p>
          <a:p>
            <a:pPr lvl="1"/>
            <a:r>
              <a:rPr lang="en-US" dirty="0"/>
              <a:t>For perf reasons, you may want to have “by reference” semantics</a:t>
            </a:r>
          </a:p>
          <a:p>
            <a:pPr lvl="1"/>
            <a:r>
              <a:rPr lang="en-US" dirty="0"/>
              <a:t>With ref returns and ref locals, you can now do that.</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906938" y="3446140"/>
            <a:ext cx="10480432" cy="1477328"/>
          </a:xfrm>
          <a:prstGeom prst="rect">
            <a:avLst/>
          </a:prstGeom>
        </p:spPr>
        <p:txBody>
          <a:bodyPr wrap="square">
            <a:spAutoFit/>
          </a:bodyPr>
          <a:lstStyle/>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fastStruct1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fastStruct2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fastStruct1.Value1 = 22;</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(fastStruct2)}.{</a:t>
            </a:r>
            <a:r>
              <a:rPr lang="en-US" dirty="0" err="1">
                <a:latin typeface="Consolas" panose="020B0609020204030204" pitchFamily="49" charset="0"/>
              </a:rPr>
              <a:t>nameof</a:t>
            </a:r>
            <a:r>
              <a:rPr lang="en-US" dirty="0">
                <a:latin typeface="Consolas" panose="020B0609020204030204" pitchFamily="49" charset="0"/>
              </a:rPr>
              <a:t>(fastStruct2.Value1)} is {fastStruct2.Value1}");</a:t>
            </a:r>
          </a:p>
        </p:txBody>
      </p:sp>
    </p:spTree>
    <p:extLst>
      <p:ext uri="{BB962C8B-B14F-4D97-AF65-F5344CB8AC3E}">
        <p14:creationId xmlns:p14="http://schemas.microsoft.com/office/powerpoint/2010/main" val="2538803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https://github.com/JasonBock/WhatsNewInCSharp7</a:t>
            </a:r>
          </a:p>
          <a:p>
            <a:pPr marL="68580" indent="0" algn="ctr">
              <a:buNone/>
            </a:pPr>
            <a:endParaRPr lang="en-US" sz="3800" dirty="0"/>
          </a:p>
          <a:p>
            <a:pPr marL="68580" indent="0" algn="ctr">
              <a:buNone/>
            </a:pPr>
            <a:r>
              <a:rPr lang="en-US" sz="3800" dirty="0"/>
              <a:t>https://github.com/JasonBock/WhatsNewInCSharp6</a:t>
            </a:r>
          </a:p>
          <a:p>
            <a:pPr marL="68580" indent="0" algn="ctr">
              <a:buNone/>
            </a:pPr>
            <a:endParaRPr lang="en-US" sz="3800" dirty="0"/>
          </a:p>
          <a:p>
            <a:pPr marL="68580" indent="0" algn="ctr">
              <a:buNone/>
            </a:pPr>
            <a:r>
              <a:rPr lang="en-US" sz="3800" dirty="0"/>
              <a:t>https://github.com/JasonBock/Presentations/blob/master/What%E2%80%99s%20New%20in%20C%237.pptx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Generalized </a:t>
            </a:r>
            <a:r>
              <a:rPr lang="en-US" dirty="0" err="1"/>
              <a:t>async</a:t>
            </a:r>
            <a:r>
              <a:rPr lang="en-US" dirty="0"/>
              <a:t> return types</a:t>
            </a:r>
          </a:p>
          <a:p>
            <a:pPr lvl="1"/>
            <a:r>
              <a:rPr lang="en-US" dirty="0"/>
              <a:t>Typically </a:t>
            </a:r>
            <a:r>
              <a:rPr lang="en-US" dirty="0" err="1"/>
              <a:t>async</a:t>
            </a:r>
            <a:r>
              <a:rPr lang="en-US" dirty="0"/>
              <a:t> methods return </a:t>
            </a:r>
            <a:r>
              <a:rPr lang="en-US" dirty="0">
                <a:latin typeface="Consolas" panose="020B0609020204030204" pitchFamily="49" charset="0"/>
              </a:rPr>
              <a:t>Task</a:t>
            </a:r>
            <a:r>
              <a:rPr lang="en-US" dirty="0"/>
              <a:t> or </a:t>
            </a:r>
            <a:r>
              <a:rPr lang="en-US" dirty="0">
                <a:latin typeface="Consolas" panose="020B0609020204030204" pitchFamily="49" charset="0"/>
              </a:rPr>
              <a:t>Task&lt;T&gt;</a:t>
            </a:r>
          </a:p>
          <a:p>
            <a:pPr lvl="1"/>
            <a:r>
              <a:rPr lang="en-US" dirty="0"/>
              <a:t>Now you can return “Task-like” tasks objects</a:t>
            </a:r>
          </a:p>
          <a:p>
            <a:pPr lvl="1"/>
            <a:r>
              <a:rPr lang="en-US" dirty="0"/>
              <a:t>One example on how to do this is </a:t>
            </a:r>
            <a:r>
              <a:rPr lang="en-US" dirty="0" err="1">
                <a:latin typeface="Consolas" panose="020B0609020204030204" pitchFamily="49" charset="0"/>
              </a:rPr>
              <a:t>ValueTask</a:t>
            </a:r>
            <a:r>
              <a:rPr lang="en-US" dirty="0">
                <a:latin typeface="Consolas" panose="020B0609020204030204" pitchFamily="49" charset="0"/>
              </a:rPr>
              <a:t>&lt;T&gt;</a:t>
            </a:r>
            <a:r>
              <a:rPr lang="en-US" dirty="0"/>
              <a:t>: </a:t>
            </a:r>
            <a:r>
              <a:rPr lang="en-US" dirty="0">
                <a:hlinkClick r:id="rId2"/>
              </a:rPr>
              <a:t>https://github.com/dotnet/corefx/blob/5a6d8ca975b512eeeea7404c740afcf865128405/src/System.Threading.Tasks.Extensions/src/System/Threading/Tasks/ValueTask.cs</a:t>
            </a:r>
            <a:endParaRPr lang="en-US" dirty="0"/>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709498" y="3914058"/>
            <a:ext cx="6779288"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ShowValueTask</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 </a:t>
            </a:r>
            <a:r>
              <a:rPr lang="en-US" sz="2400" dirty="0" err="1">
                <a:latin typeface="Consolas" panose="020B0609020204030204" pitchFamily="49" charset="0"/>
              </a:rPr>
              <a:t>ReturnValueAsync</a:t>
            </a:r>
            <a:r>
              <a:rPr lang="en-US" sz="2400" dirty="0">
                <a:latin typeface="Consolas" panose="020B0609020204030204" pitchFamily="49" charset="0"/>
              </a:rPr>
              <a:t>() =&gt;</a:t>
            </a:r>
          </a:p>
          <a:p>
            <a:r>
              <a:rPr lang="en-US" sz="2400" dirty="0">
                <a:latin typeface="Consolas" panose="020B0609020204030204" pitchFamily="49" charset="0"/>
              </a:rPr>
              <a:t>    new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&gt;(22);</a:t>
            </a:r>
          </a:p>
        </p:txBody>
      </p:sp>
    </p:spTree>
    <p:extLst>
      <p:ext uri="{BB962C8B-B14F-4D97-AF65-F5344CB8AC3E}">
        <p14:creationId xmlns:p14="http://schemas.microsoft.com/office/powerpoint/2010/main" val="3652428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More expression-bodied members and throws expressions</a:t>
            </a:r>
          </a:p>
          <a:p>
            <a:pPr lvl="1"/>
            <a:r>
              <a:rPr lang="en-US" dirty="0"/>
              <a:t>You can now do expression-bodied members with constructors, finalizers and </a:t>
            </a:r>
            <a:r>
              <a:rPr lang="en-US" dirty="0" err="1"/>
              <a:t>accessors</a:t>
            </a:r>
            <a:endParaRPr lang="en-US" dirty="0"/>
          </a:p>
          <a:p>
            <a:pPr lvl="1"/>
            <a:r>
              <a:rPr lang="en-US" dirty="0"/>
              <a:t>You can also throw exceptions from expressions, which makes the “if parameter is </a:t>
            </a:r>
            <a:r>
              <a:rPr lang="en-US" dirty="0">
                <a:latin typeface="Consolas" panose="020B0609020204030204" pitchFamily="49" charset="0"/>
              </a:rPr>
              <a:t>null</a:t>
            </a:r>
            <a:r>
              <a:rPr lang="en-US" dirty="0"/>
              <a:t> throw </a:t>
            </a:r>
            <a:r>
              <a:rPr lang="en-US" dirty="0" err="1">
                <a:latin typeface="Consolas" panose="020B0609020204030204" pitchFamily="49" charset="0"/>
              </a:rPr>
              <a:t>ArgumentNullException</a:t>
            </a:r>
            <a:r>
              <a:rPr lang="en-US" dirty="0"/>
              <a:t>” pattern easier to write.</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416421" y="2945053"/>
            <a:ext cx="7365442" cy="2893100"/>
          </a:xfrm>
          <a:prstGeom prst="rect">
            <a:avLst/>
          </a:prstGeom>
        </p:spPr>
        <p:txBody>
          <a:bodyPr wrap="square">
            <a:spAutoFit/>
          </a:bodyPr>
          <a:lstStyle/>
          <a:p>
            <a:r>
              <a:rPr lang="en-US" sz="1400" dirty="0">
                <a:latin typeface="Consolas" panose="020B0609020204030204" pitchFamily="49" charset="0"/>
              </a:rPr>
              <a:t>public sealed class </a:t>
            </a:r>
            <a:r>
              <a:rPr lang="en-US" sz="1400" dirty="0" err="1">
                <a:latin typeface="Consolas" panose="020B0609020204030204" pitchFamily="49" charset="0"/>
              </a:rPr>
              <a:t>ExpressedPerson</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INotifyPropertyChanged</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public event </a:t>
            </a:r>
            <a:r>
              <a:rPr lang="en-US" sz="1400" dirty="0" err="1">
                <a:latin typeface="Consolas" panose="020B0609020204030204" pitchFamily="49" charset="0"/>
              </a:rPr>
              <a:t>PropertyChangedEventHandler</a:t>
            </a:r>
            <a:r>
              <a:rPr lang="en-US" sz="1400" dirty="0">
                <a:latin typeface="Consolas" panose="020B0609020204030204" pitchFamily="49" charset="0"/>
              </a:rPr>
              <a:t> </a:t>
            </a:r>
            <a:r>
              <a:rPr lang="en-US" sz="1400" dirty="0" err="1">
                <a:latin typeface="Consolas" panose="020B0609020204030204" pitchFamily="49" charset="0"/>
              </a:rPr>
              <a:t>PropertyChanged</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private </a:t>
            </a:r>
            <a:r>
              <a:rPr lang="en-US" sz="1400" dirty="0" err="1">
                <a:latin typeface="Consolas" panose="020B0609020204030204" pitchFamily="49" charset="0"/>
              </a:rPr>
              <a:t>int</a:t>
            </a:r>
            <a:r>
              <a:rPr lang="en-US" sz="1400" dirty="0">
                <a:latin typeface="Consolas" panose="020B0609020204030204" pitchFamily="49" charset="0"/>
              </a:rPr>
              <a:t> id;</a:t>
            </a:r>
          </a:p>
          <a:p>
            <a:r>
              <a:rPr lang="en-US" sz="1400" dirty="0">
                <a:latin typeface="Consolas" panose="020B0609020204030204" pitchFamily="49" charset="0"/>
              </a:rPr>
              <a:t>  private string name;</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=&gt; this.id = id;</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string name)</a:t>
            </a:r>
          </a:p>
          <a:p>
            <a:r>
              <a:rPr lang="en-US" sz="1400" dirty="0">
                <a:latin typeface="Consolas" panose="020B0609020204030204" pitchFamily="49" charset="0"/>
              </a:rPr>
              <a:t>    : this(id) =&gt; </a:t>
            </a:r>
          </a:p>
          <a:p>
            <a:r>
              <a:rPr lang="en-US" sz="1400" dirty="0">
                <a:latin typeface="Consolas" panose="020B0609020204030204" pitchFamily="49" charset="0"/>
              </a:rPr>
              <a:t>      this.name = name ?? throw new </a:t>
            </a:r>
            <a:r>
              <a:rPr lang="en-US" sz="1400" dirty="0" err="1">
                <a:latin typeface="Consolas" panose="020B0609020204030204" pitchFamily="49" charset="0"/>
              </a:rPr>
              <a:t>ArgumentNullException</a:t>
            </a:r>
            <a:r>
              <a:rPr lang="en-US" sz="1400" dirty="0">
                <a:latin typeface="Consolas" panose="020B0609020204030204" pitchFamily="49" charset="0"/>
              </a:rPr>
              <a:t>(</a:t>
            </a:r>
            <a:r>
              <a:rPr lang="en-US" sz="1400" dirty="0" err="1">
                <a:latin typeface="Consolas" panose="020B0609020204030204" pitchFamily="49" charset="0"/>
              </a:rPr>
              <a:t>nameof</a:t>
            </a:r>
            <a:r>
              <a:rPr lang="en-US" sz="1400" dirty="0">
                <a:latin typeface="Consolas" panose="020B0609020204030204" pitchFamily="49" charset="0"/>
              </a:rPr>
              <a:t>(name));</a:t>
            </a:r>
          </a:p>
        </p:txBody>
      </p:sp>
    </p:spTree>
    <p:extLst>
      <p:ext uri="{BB962C8B-B14F-4D97-AF65-F5344CB8AC3E}">
        <p14:creationId xmlns:p14="http://schemas.microsoft.com/office/powerpoint/2010/main" val="4105222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Async</a:t>
            </a:r>
            <a:r>
              <a:rPr lang="en-US" dirty="0"/>
              <a:t> Main</a:t>
            </a:r>
          </a:p>
          <a:p>
            <a:pPr lvl="1"/>
            <a:r>
              <a:rPr lang="en-US" dirty="0"/>
              <a:t>Asynchronous methods cause the entry point to be </a:t>
            </a:r>
            <a:r>
              <a:rPr lang="en-US" dirty="0">
                <a:latin typeface="Consolas" panose="020B0609020204030204" pitchFamily="49" charset="0"/>
              </a:rPr>
              <a:t>Main()</a:t>
            </a:r>
            <a:r>
              <a:rPr lang="en-US" dirty="0"/>
              <a:t>, but that wasn’t allowed. Now you can write that!</a:t>
            </a:r>
          </a:p>
          <a:p>
            <a:pPr lvl="1"/>
            <a:r>
              <a:rPr lang="en-US" dirty="0"/>
              <a:t>Note that the </a:t>
            </a:r>
            <a:r>
              <a:rPr lang="en-US" dirty="0" err="1">
                <a:latin typeface="Consolas" panose="020B0609020204030204" pitchFamily="49" charset="0"/>
              </a:rPr>
              <a:t>SynchronizationContext</a:t>
            </a:r>
            <a:r>
              <a:rPr lang="en-US" dirty="0"/>
              <a:t> is not set</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335479" y="2544944"/>
            <a:ext cx="7623350" cy="3293209"/>
          </a:xfrm>
          <a:prstGeom prst="rect">
            <a:avLst/>
          </a:prstGeom>
        </p:spPr>
        <p:txBody>
          <a:bodyPr wrap="square">
            <a:spAutoFit/>
          </a:bodyPr>
          <a:lstStyle/>
          <a:p>
            <a:r>
              <a:rPr lang="en-US" sz="1600" dirty="0">
                <a:latin typeface="Consolas" panose="020B0609020204030204" pitchFamily="49" charset="0"/>
              </a:rPr>
              <a:t>class Program</a:t>
            </a:r>
          </a:p>
          <a:p>
            <a:r>
              <a:rPr lang="en-US" sz="1600" dirty="0">
                <a:latin typeface="Consolas" panose="020B0609020204030204" pitchFamily="49" charset="0"/>
              </a:rPr>
              <a:t>{</a:t>
            </a:r>
          </a:p>
          <a:p>
            <a:r>
              <a:rPr lang="en-US" sz="1600" dirty="0">
                <a:latin typeface="Consolas" panose="020B0609020204030204" pitchFamily="49" charset="0"/>
              </a:rPr>
              <a:t>  static </a:t>
            </a:r>
            <a:r>
              <a:rPr lang="en-US" sz="1600" dirty="0" err="1">
                <a:latin typeface="Consolas" panose="020B0609020204030204" pitchFamily="49" charset="0"/>
              </a:rPr>
              <a:t>async</a:t>
            </a:r>
            <a:r>
              <a:rPr lang="en-US" sz="1600" dirty="0">
                <a:latin typeface="Consolas" panose="020B0609020204030204" pitchFamily="49" charset="0"/>
              </a:rPr>
              <a:t> Task Main(string[] </a:t>
            </a:r>
            <a:r>
              <a:rPr lang="en-US" sz="1600" dirty="0" err="1">
                <a:latin typeface="Consolas" panose="020B0609020204030204" pitchFamily="49" charset="0"/>
              </a:rPr>
              <a:t>args</a:t>
            </a:r>
            <a:r>
              <a:rPr lang="en-US" sz="1600" dirty="0">
                <a:latin typeface="Consolas" panose="020B0609020204030204" pitchFamily="49" charset="0"/>
              </a:rPr>
              <a:t>) =&gt; </a:t>
            </a:r>
          </a:p>
          <a:p>
            <a:r>
              <a:rPr lang="en-US" sz="1600" dirty="0">
                <a:latin typeface="Consolas" panose="020B0609020204030204" pitchFamily="49" charset="0"/>
              </a:rPr>
              <a:t>    await </a:t>
            </a:r>
            <a:r>
              <a:rPr lang="en-US" sz="1600" dirty="0" err="1">
                <a:latin typeface="Consolas" panose="020B0609020204030204" pitchFamily="49" charset="0"/>
              </a:rPr>
              <a:t>Program.DoValueTaskAsync</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  private static </a:t>
            </a:r>
            <a:r>
              <a:rPr lang="en-US" sz="1600" dirty="0" err="1">
                <a:latin typeface="Consolas" panose="020B0609020204030204" pitchFamily="49" charset="0"/>
              </a:rPr>
              <a:t>async</a:t>
            </a:r>
            <a:r>
              <a:rPr lang="en-US" sz="1600" dirty="0">
                <a:latin typeface="Consolas" panose="020B0609020204030204" pitchFamily="49" charset="0"/>
              </a:rPr>
              <a:t> Task </a:t>
            </a:r>
            <a:r>
              <a:rPr lang="en-US" sz="1600" dirty="0" err="1">
                <a:latin typeface="Consolas" panose="020B0609020204030204" pitchFamily="49" charset="0"/>
              </a:rPr>
              <a:t>DoValueTaskAsync</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 </a:t>
            </a:r>
            <a:r>
              <a:rPr lang="en-US" sz="1600" dirty="0" err="1">
                <a:latin typeface="Consolas" panose="020B0609020204030204" pitchFamily="49" charset="0"/>
              </a:rPr>
              <a:t>ReturnValueAsync</a:t>
            </a:r>
            <a:r>
              <a:rPr lang="en-US" sz="1600" dirty="0">
                <a:latin typeface="Consolas" panose="020B0609020204030204" pitchFamily="49" charset="0"/>
              </a:rPr>
              <a:t>() =&gt;</a:t>
            </a:r>
          </a:p>
          <a:p>
            <a:r>
              <a:rPr lang="en-US" sz="1600" dirty="0">
                <a:latin typeface="Consolas" panose="020B0609020204030204" pitchFamily="49" charset="0"/>
              </a:rPr>
              <a:t>      new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&gt;(22);</a:t>
            </a:r>
          </a:p>
          <a:p>
            <a:endParaRPr lang="en-US" sz="1600" dirty="0">
              <a:latin typeface="Consolas" panose="020B0609020204030204" pitchFamily="49" charset="0"/>
            </a:endParaRP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(await </a:t>
            </a:r>
            <a:r>
              <a:rPr lang="en-US" sz="1600" dirty="0" err="1">
                <a:latin typeface="Consolas" panose="020B0609020204030204" pitchFamily="49" charset="0"/>
              </a:rPr>
              <a:t>ReturnValueAsync</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t>
            </a:r>
            <a:r>
              <a:rPr lang="en-US" sz="1600" dirty="0" err="1">
                <a:latin typeface="Consolas" panose="020B0609020204030204" pitchFamily="49" charset="0"/>
              </a:rPr>
              <a:t>SynchronizationContext.Current</a:t>
            </a:r>
            <a:r>
              <a:rPr lang="en-US" sz="1600" dirty="0">
                <a:latin typeface="Consolas" panose="020B0609020204030204" pitchFamily="49" charset="0"/>
              </a:rPr>
              <a:t> == null);</a:t>
            </a:r>
          </a:p>
          <a:p>
            <a:r>
              <a:rPr lang="en-US" sz="1600" dirty="0">
                <a:latin typeface="Consolas" panose="020B0609020204030204" pitchFamily="49" charset="0"/>
              </a:rPr>
              <a:t>  }</a:t>
            </a:r>
          </a:p>
        </p:txBody>
      </p:sp>
    </p:spTree>
    <p:extLst>
      <p:ext uri="{BB962C8B-B14F-4D97-AF65-F5344CB8AC3E}">
        <p14:creationId xmlns:p14="http://schemas.microsoft.com/office/powerpoint/2010/main" val="99231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369751"/>
          </a:xfrm>
        </p:spPr>
        <p:txBody>
          <a:bodyPr/>
          <a:lstStyle/>
          <a:p>
            <a:r>
              <a:rPr lang="en-US" dirty="0"/>
              <a:t>Default expressions</a:t>
            </a:r>
          </a:p>
          <a:p>
            <a:pPr lvl="1"/>
            <a:r>
              <a:rPr lang="en-US" dirty="0"/>
              <a:t>You could set variables and arguments to their default value using </a:t>
            </a:r>
            <a:r>
              <a:rPr lang="en-US" dirty="0">
                <a:latin typeface="Consolas" panose="020B0609020204030204" pitchFamily="49" charset="0"/>
              </a:rPr>
              <a:t>default()</a:t>
            </a:r>
          </a:p>
          <a:p>
            <a:pPr lvl="1"/>
            <a:r>
              <a:rPr lang="en-US" dirty="0"/>
              <a:t>Now you can just use the </a:t>
            </a:r>
            <a:r>
              <a:rPr lang="en-US" dirty="0">
                <a:latin typeface="Consolas" panose="020B0609020204030204" pitchFamily="49" charset="0"/>
              </a:rPr>
              <a:t>default</a:t>
            </a:r>
            <a:r>
              <a:rPr lang="en-US" dirty="0"/>
              <a:t> keyword by itself</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131718" y="2512088"/>
            <a:ext cx="7934848" cy="2862322"/>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ShowDefaultLiterals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int</a:t>
            </a:r>
            <a:r>
              <a:rPr lang="en-US" sz="2000" dirty="0">
                <a:latin typeface="Consolas" panose="020B0609020204030204" pitchFamily="49" charset="0"/>
              </a:rPr>
              <a:t> DoSomething(</a:t>
            </a:r>
            <a:r>
              <a:rPr lang="en-US" sz="2000" dirty="0" err="1">
                <a:latin typeface="Consolas" panose="020B0609020204030204" pitchFamily="49" charset="0"/>
              </a:rPr>
              <a:t>int</a:t>
            </a:r>
            <a:r>
              <a:rPr lang="en-US" sz="2000" dirty="0">
                <a:latin typeface="Consolas" panose="020B0609020204030204" pitchFamily="49" charset="0"/>
              </a:rPr>
              <a:t> x, string y) =&gt;</a:t>
            </a:r>
          </a:p>
          <a:p>
            <a:r>
              <a:rPr lang="en-US" sz="2000" dirty="0">
                <a:latin typeface="Consolas" panose="020B0609020204030204" pitchFamily="49" charset="0"/>
              </a:rPr>
              <a:t>    x == default &amp;&amp; y == default ? default : 22;</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"data"));</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(DoSomething(22,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(DoSomething(0, null));</a:t>
            </a:r>
          </a:p>
        </p:txBody>
      </p:sp>
    </p:spTree>
    <p:extLst>
      <p:ext uri="{BB962C8B-B14F-4D97-AF65-F5344CB8AC3E}">
        <p14:creationId xmlns:p14="http://schemas.microsoft.com/office/powerpoint/2010/main" val="2095490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Inferred tuple element names</a:t>
            </a:r>
          </a:p>
          <a:p>
            <a:pPr lvl="1"/>
            <a:r>
              <a:rPr lang="en-US" dirty="0"/>
              <a:t>Before 7.1, assigning a variable tuple values did not infer names.</a:t>
            </a:r>
          </a:p>
          <a:p>
            <a:pPr lvl="1"/>
            <a:r>
              <a:rPr lang="en-US" dirty="0"/>
              <a:t>Now it does!</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205405" y="2782949"/>
            <a:ext cx="7787473" cy="2308324"/>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ShowInferredTupleNames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x = (id: 3, name: "name");</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y = (x.id, x.name);</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($"{y.id}, {y.name}");</a:t>
            </a:r>
          </a:p>
          <a:p>
            <a:r>
              <a:rPr lang="en-US" sz="2400" dirty="0">
                <a:latin typeface="Consolas" panose="020B0609020204030204" pitchFamily="49" charset="0"/>
              </a:rPr>
              <a:t>}</a:t>
            </a:r>
          </a:p>
        </p:txBody>
      </p:sp>
    </p:spTree>
    <p:extLst>
      <p:ext uri="{BB962C8B-B14F-4D97-AF65-F5344CB8AC3E}">
        <p14:creationId xmlns:p14="http://schemas.microsoft.com/office/powerpoint/2010/main" val="2607877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 with generics</a:t>
            </a:r>
          </a:p>
          <a:p>
            <a:pPr lvl="1"/>
            <a:r>
              <a:rPr lang="en-US" dirty="0"/>
              <a:t>There was an issue in 7.0 where generics couldn’t be used in pattern-matching</a:t>
            </a:r>
          </a:p>
          <a:p>
            <a:pPr lvl="1"/>
            <a:r>
              <a:rPr lang="en-US" dirty="0"/>
              <a:t>In 7.1 this has been relaxed/fixed</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5946898" y="1817309"/>
            <a:ext cx="5864888" cy="4154984"/>
          </a:xfrm>
          <a:prstGeom prst="rect">
            <a:avLst/>
          </a:prstGeom>
        </p:spPr>
        <p:txBody>
          <a:bodyPr wrap="square">
            <a:spAutoFit/>
          </a:bodyPr>
          <a:lstStyle/>
          <a:p>
            <a:r>
              <a:rPr lang="en-US" sz="1200" dirty="0">
                <a:latin typeface="Consolas" panose="020B0609020204030204" pitchFamily="49" charset="0"/>
              </a:rPr>
              <a:t>private static void </a:t>
            </a:r>
            <a:r>
              <a:rPr lang="en-US" sz="1200" dirty="0" err="1">
                <a:latin typeface="Consolas" panose="020B0609020204030204" pitchFamily="49" charset="0"/>
              </a:rPr>
              <a:t>ShowPatternMatchingWithGenerics</a:t>
            </a:r>
            <a:r>
              <a:rPr lang="en-US" sz="1200" dirty="0">
                <a:latin typeface="Consolas" panose="020B0609020204030204" pitchFamily="49" charset="0"/>
              </a:rPr>
              <a:t>()</a:t>
            </a:r>
          </a:p>
          <a:p>
            <a:r>
              <a:rPr lang="en-US" sz="1200" dirty="0">
                <a:latin typeface="Consolas" panose="020B0609020204030204" pitchFamily="49" charset="0"/>
              </a:rPr>
              <a:t>{</a:t>
            </a:r>
          </a:p>
          <a:p>
            <a:r>
              <a:rPr lang="en-US" sz="1200" dirty="0">
                <a:latin typeface="Consolas" panose="020B0609020204030204" pitchFamily="49" charset="0"/>
              </a:rPr>
              <a:t>  void </a:t>
            </a:r>
            <a:r>
              <a:rPr lang="en-US" sz="1200" dirty="0" err="1">
                <a:latin typeface="Consolas" panose="020B0609020204030204" pitchFamily="49" charset="0"/>
              </a:rPr>
              <a:t>HandleThing</a:t>
            </a:r>
            <a:r>
              <a:rPr lang="en-US" sz="1200" dirty="0">
                <a:latin typeface="Consolas" panose="020B0609020204030204" pitchFamily="49" charset="0"/>
              </a:rPr>
              <a:t>&lt;T&gt;(T thing) where T : Thing</a:t>
            </a:r>
          </a:p>
          <a:p>
            <a:r>
              <a:rPr lang="en-US" sz="1200" dirty="0">
                <a:latin typeface="Consolas" panose="020B0609020204030204" pitchFamily="49" charset="0"/>
              </a:rPr>
              <a:t>  {</a:t>
            </a:r>
          </a:p>
          <a:p>
            <a:r>
              <a:rPr lang="en-US" sz="1200" dirty="0">
                <a:latin typeface="Consolas" panose="020B0609020204030204" pitchFamily="49" charset="0"/>
              </a:rPr>
              <a:t>    if(thing is </a:t>
            </a:r>
            <a:r>
              <a:rPr lang="en-US" sz="1200" dirty="0" err="1">
                <a:latin typeface="Consolas" panose="020B0609020204030204" pitchFamily="49" charset="0"/>
              </a:rPr>
              <a:t>SomeThing</a:t>
            </a:r>
            <a:r>
              <a:rPr lang="en-US" sz="1200" dirty="0">
                <a:latin typeface="Consolas" panose="020B0609020204030204" pitchFamily="49" charset="0"/>
              </a:rPr>
              <a:t>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someThing.GetType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 if (thing is </a:t>
            </a:r>
            <a:r>
              <a:rPr lang="en-US" sz="1200" dirty="0" err="1">
                <a:latin typeface="Consolas" panose="020B0609020204030204" pitchFamily="49" charset="0"/>
              </a:rPr>
              <a:t>AnotherThing</a:t>
            </a:r>
            <a:r>
              <a:rPr lang="en-US" sz="1200" dirty="0">
                <a:latin typeface="Consolas" panose="020B0609020204030204" pitchFamily="49" charset="0"/>
              </a:rPr>
              <a:t>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anotherThing.GetType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($"Unknown {</a:t>
            </a:r>
            <a:r>
              <a:rPr lang="en-US" sz="1200" dirty="0" err="1">
                <a:latin typeface="Consolas" panose="020B0609020204030204" pitchFamily="49" charset="0"/>
              </a:rPr>
              <a:t>nameof</a:t>
            </a:r>
            <a:r>
              <a:rPr lang="en-US" sz="1200" dirty="0">
                <a:latin typeface="Consolas" panose="020B0609020204030204" pitchFamily="49" charset="0"/>
              </a:rPr>
              <a:t>(Thing)}");</a:t>
            </a:r>
          </a:p>
          <a:p>
            <a:r>
              <a:rPr lang="en-US" sz="1200" dirty="0">
                <a:latin typeface="Consolas" panose="020B0609020204030204" pitchFamily="49" charset="0"/>
              </a:rPr>
              <a:t>    }</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SneakyThing</a:t>
            </a:r>
            <a:r>
              <a:rPr lang="en-US" sz="1200" dirty="0">
                <a:latin typeface="Consolas" panose="020B0609020204030204" pitchFamily="49" charset="0"/>
              </a:rPr>
              <a:t>());</a:t>
            </a:r>
          </a:p>
          <a:p>
            <a:r>
              <a:rPr lang="en-US" sz="1200" dirty="0">
                <a:latin typeface="Consolas" panose="020B0609020204030204" pitchFamily="49" charset="0"/>
              </a:rPr>
              <a:t>}</a:t>
            </a:r>
          </a:p>
        </p:txBody>
      </p:sp>
    </p:spTree>
    <p:extLst>
      <p:ext uri="{BB962C8B-B14F-4D97-AF65-F5344CB8AC3E}">
        <p14:creationId xmlns:p14="http://schemas.microsoft.com/office/powerpoint/2010/main" val="182808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Structs and </a:t>
            </a:r>
            <a:r>
              <a:rPr lang="en-US" dirty="0" err="1"/>
              <a:t>readonly</a:t>
            </a:r>
            <a:r>
              <a:rPr lang="en-US" dirty="0"/>
              <a:t> features</a:t>
            </a:r>
          </a:p>
          <a:p>
            <a:pPr lvl="1"/>
            <a:r>
              <a:rPr lang="en-US" dirty="0"/>
              <a:t>You can declare a parameter to be </a:t>
            </a:r>
            <a:r>
              <a:rPr lang="en-US" dirty="0" err="1"/>
              <a:t>readonly</a:t>
            </a:r>
            <a:r>
              <a:rPr lang="en-US" dirty="0"/>
              <a:t> via the </a:t>
            </a:r>
            <a:r>
              <a:rPr lang="en-US" dirty="0">
                <a:latin typeface="Consolas" panose="020B0609020204030204" pitchFamily="49" charset="0"/>
              </a:rPr>
              <a:t>in</a:t>
            </a:r>
            <a:r>
              <a:rPr lang="en-US" dirty="0"/>
              <a:t> keyword</a:t>
            </a:r>
          </a:p>
          <a:p>
            <a:pPr lvl="1"/>
            <a:r>
              <a:rPr lang="en-US" dirty="0"/>
              <a:t>You can also make return values that are structs to be </a:t>
            </a:r>
            <a:r>
              <a:rPr lang="en-US" dirty="0" err="1"/>
              <a:t>readonly</a:t>
            </a:r>
            <a:endParaRPr lang="en-US" dirty="0"/>
          </a:p>
          <a:p>
            <a:pPr lvl="1"/>
            <a:r>
              <a:rPr lang="en-US" dirty="0"/>
              <a:t>Finally, you can also declare structs to be </a:t>
            </a:r>
            <a:r>
              <a:rPr lang="en-US" dirty="0" err="1"/>
              <a:t>readonly</a:t>
            </a:r>
            <a:endParaRPr lang="en-US" dirty="0"/>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2441749" y="3105835"/>
            <a:ext cx="8078875" cy="2031325"/>
          </a:xfrm>
          <a:prstGeom prst="rect">
            <a:avLst/>
          </a:prstGeom>
        </p:spPr>
        <p:txBody>
          <a:bodyPr wrap="square">
            <a:spAutoFit/>
          </a:bodyPr>
          <a:lstStyle/>
          <a:p>
            <a:r>
              <a:rPr lang="en-US" dirty="0">
                <a:latin typeface="Consolas" panose="020B0609020204030204" pitchFamily="49" charset="0"/>
              </a:rPr>
              <a:t>private static void </a:t>
            </a:r>
            <a:r>
              <a:rPr lang="en-US" dirty="0" err="1">
                <a:latin typeface="Consolas" panose="020B0609020204030204" pitchFamily="49" charset="0"/>
              </a:rPr>
              <a:t>PassMutuableStruct</a:t>
            </a:r>
            <a:r>
              <a:rPr lang="en-US" dirty="0">
                <a:latin typeface="Consolas" panose="020B0609020204030204" pitchFamily="49" charset="0"/>
              </a:rPr>
              <a:t>(in </a:t>
            </a:r>
            <a:r>
              <a:rPr lang="en-US" dirty="0" err="1">
                <a:latin typeface="Consolas" panose="020B0609020204030204" pitchFamily="49" charset="0"/>
              </a:rPr>
              <a:t>MutuableStruct</a:t>
            </a:r>
            <a:r>
              <a:rPr lang="en-US" dirty="0">
                <a:latin typeface="Consolas" panose="020B0609020204030204" pitchFamily="49" charset="0"/>
              </a:rPr>
              <a:t> data)</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ref </a:t>
            </a:r>
            <a:r>
              <a:rPr lang="en-US" dirty="0" err="1">
                <a:latin typeface="Consolas" panose="020B0609020204030204" pitchFamily="49" charset="0"/>
              </a:rPr>
              <a:t>readonly</a:t>
            </a:r>
            <a:r>
              <a:rPr lang="en-US" dirty="0">
                <a:latin typeface="Consolas" panose="020B0609020204030204" pitchFamily="49" charset="0"/>
              </a:rPr>
              <a:t> var value = ref </a:t>
            </a:r>
            <a:r>
              <a:rPr lang="en-US" dirty="0" err="1">
                <a:latin typeface="Consolas" panose="020B0609020204030204" pitchFamily="49" charset="0"/>
              </a:rPr>
              <a:t>Program.HandleReturnedValue</a:t>
            </a:r>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public </a:t>
            </a:r>
            <a:r>
              <a:rPr lang="en-US" dirty="0" err="1">
                <a:latin typeface="Consolas" panose="020B0609020204030204" pitchFamily="49" charset="0"/>
              </a:rPr>
              <a:t>readonly</a:t>
            </a:r>
            <a:r>
              <a:rPr lang="en-US" dirty="0">
                <a:latin typeface="Consolas" panose="020B0609020204030204" pitchFamily="49" charset="0"/>
              </a:rPr>
              <a:t> struct </a:t>
            </a:r>
            <a:r>
              <a:rPr lang="en-US" dirty="0" err="1">
                <a:latin typeface="Consolas" panose="020B0609020204030204" pitchFamily="49" charset="0"/>
              </a:rPr>
              <a:t>ReadonlyStruct</a:t>
            </a:r>
            <a:endParaRPr lang="en-US" dirty="0">
              <a:latin typeface="Consolas" panose="020B0609020204030204" pitchFamily="49" charset="0"/>
            </a:endParaRPr>
          </a:p>
        </p:txBody>
      </p:sp>
    </p:spTree>
    <p:extLst>
      <p:ext uri="{BB962C8B-B14F-4D97-AF65-F5344CB8AC3E}">
        <p14:creationId xmlns:p14="http://schemas.microsoft.com/office/powerpoint/2010/main" val="1370620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Non-trailing named arguments</a:t>
            </a:r>
          </a:p>
          <a:p>
            <a:pPr lvl="1"/>
            <a:r>
              <a:rPr lang="en-US" dirty="0"/>
              <a:t>Before C#7.2, you had to put optional values at the end of the call, even if you used named arguments</a:t>
            </a:r>
          </a:p>
          <a:p>
            <a:pPr lvl="1"/>
            <a:r>
              <a:rPr lang="en-US" dirty="0"/>
              <a:t>Now, the order doesn’t matter</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2552282" y="3429000"/>
            <a:ext cx="8852597" cy="1754326"/>
          </a:xfrm>
          <a:prstGeom prst="rect">
            <a:avLst/>
          </a:prstGeom>
        </p:spPr>
        <p:txBody>
          <a:bodyPr wrap="square">
            <a:spAutoFit/>
          </a:bodyPr>
          <a:lstStyle/>
          <a:p>
            <a:r>
              <a:rPr lang="en-US" dirty="0">
                <a:latin typeface="Consolas" panose="020B0609020204030204" pitchFamily="49" charset="0"/>
              </a:rPr>
              <a:t>private static void </a:t>
            </a:r>
            <a:r>
              <a:rPr lang="en-US" dirty="0" err="1">
                <a:latin typeface="Consolas" panose="020B0609020204030204" pitchFamily="49" charset="0"/>
              </a:rPr>
              <a:t>MixNamedAndOptionalArguments</a:t>
            </a:r>
            <a:r>
              <a:rPr lang="en-US" dirty="0">
                <a:latin typeface="Consolas" panose="020B0609020204030204" pitchFamily="49" charset="0"/>
              </a:rPr>
              <a:t>(</a:t>
            </a:r>
          </a:p>
          <a:p>
            <a:r>
              <a:rPr lang="en-US" dirty="0">
                <a:latin typeface="Consolas" panose="020B0609020204030204" pitchFamily="49" charset="0"/>
              </a:rPr>
              <a:t>  int </a:t>
            </a:r>
            <a:r>
              <a:rPr lang="en-US" dirty="0" err="1">
                <a:latin typeface="Consolas" panose="020B0609020204030204" pitchFamily="49" charset="0"/>
              </a:rPr>
              <a:t>intValue</a:t>
            </a:r>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a:t>
            </a:r>
            <a:r>
              <a:rPr lang="en-US" dirty="0" err="1">
                <a:latin typeface="Consolas" panose="020B0609020204030204" pitchFamily="49" charset="0"/>
              </a:rPr>
              <a:t>guidValue</a:t>
            </a:r>
            <a:r>
              <a:rPr lang="en-US" dirty="0">
                <a:latin typeface="Consolas" panose="020B0609020204030204" pitchFamily="49" charset="0"/>
              </a:rPr>
              <a:t>, string </a:t>
            </a:r>
            <a:r>
              <a:rPr lang="en-US" dirty="0" err="1">
                <a:latin typeface="Consolas" panose="020B0609020204030204" pitchFamily="49" charset="0"/>
              </a:rPr>
              <a:t>stringValue</a:t>
            </a:r>
            <a:r>
              <a:rPr lang="en-US" dirty="0">
                <a:latin typeface="Consolas" panose="020B0609020204030204" pitchFamily="49" charset="0"/>
              </a:rPr>
              <a:t> = default)</a:t>
            </a:r>
          </a:p>
          <a:p>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Program.MixNamedAndOptionalArguments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guidValue</a:t>
            </a:r>
            <a:r>
              <a:rPr lang="en-US" dirty="0">
                <a:latin typeface="Consolas" panose="020B0609020204030204" pitchFamily="49" charset="0"/>
              </a:rPr>
              <a:t>: </a:t>
            </a:r>
            <a:r>
              <a:rPr lang="en-US" dirty="0" err="1">
                <a:latin typeface="Consolas" panose="020B0609020204030204" pitchFamily="49" charset="0"/>
              </a:rPr>
              <a:t>Guid.NewGuid</a:t>
            </a:r>
            <a:r>
              <a:rPr lang="en-US" dirty="0">
                <a:latin typeface="Consolas" panose="020B0609020204030204" pitchFamily="49" charset="0"/>
              </a:rPr>
              <a:t>(), </a:t>
            </a:r>
            <a:r>
              <a:rPr lang="en-US" dirty="0" err="1">
                <a:latin typeface="Consolas" panose="020B0609020204030204" pitchFamily="49" charset="0"/>
              </a:rPr>
              <a:t>stringValue</a:t>
            </a:r>
            <a:r>
              <a:rPr lang="en-US" dirty="0">
                <a:latin typeface="Consolas" panose="020B0609020204030204" pitchFamily="49" charset="0"/>
              </a:rPr>
              <a:t>: "My value", </a:t>
            </a:r>
            <a:r>
              <a:rPr lang="en-US" dirty="0" err="1">
                <a:latin typeface="Consolas" panose="020B0609020204030204" pitchFamily="49" charset="0"/>
              </a:rPr>
              <a:t>intValue</a:t>
            </a:r>
            <a:r>
              <a:rPr lang="en-US" dirty="0">
                <a:latin typeface="Consolas" panose="020B0609020204030204" pitchFamily="49" charset="0"/>
              </a:rPr>
              <a:t>: 22);</a:t>
            </a:r>
          </a:p>
        </p:txBody>
      </p:sp>
    </p:spTree>
    <p:extLst>
      <p:ext uri="{BB962C8B-B14F-4D97-AF65-F5344CB8AC3E}">
        <p14:creationId xmlns:p14="http://schemas.microsoft.com/office/powerpoint/2010/main" val="1596355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Digit separator after base specifier</a:t>
            </a:r>
          </a:p>
          <a:p>
            <a:pPr lvl="1"/>
            <a:r>
              <a:rPr lang="en-US" dirty="0"/>
              <a:t>Digit separators were added in C#6, but you couldn’t add an underscore after the specifier.</a:t>
            </a:r>
          </a:p>
          <a:p>
            <a:pPr lvl="1"/>
            <a:r>
              <a:rPr lang="en-US" dirty="0"/>
              <a:t>Now, you can!</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3406392" y="3790741"/>
            <a:ext cx="5938575" cy="830997"/>
          </a:xfrm>
          <a:prstGeom prst="rect">
            <a:avLst/>
          </a:prstGeom>
        </p:spPr>
        <p:txBody>
          <a:bodyPr wrap="square">
            <a:spAutoFit/>
          </a:bodyPr>
          <a:lstStyle/>
          <a:p>
            <a:r>
              <a:rPr lang="en-US" sz="2400" dirty="0">
                <a:latin typeface="Consolas" panose="020B0609020204030204" pitchFamily="49" charset="0"/>
              </a:rPr>
              <a:t>var data = 0b_100_100_1;</a:t>
            </a:r>
          </a:p>
          <a:p>
            <a:r>
              <a:rPr lang="en-US" sz="2400" dirty="0" err="1">
                <a:latin typeface="Consolas" panose="020B0609020204030204" pitchFamily="49" charset="0"/>
              </a:rPr>
              <a:t>Console.Out.WriteLine</a:t>
            </a:r>
            <a:r>
              <a:rPr lang="en-US" sz="2400" dirty="0">
                <a:latin typeface="Consolas" panose="020B0609020204030204" pitchFamily="49" charset="0"/>
              </a:rPr>
              <a:t>((char)data);</a:t>
            </a:r>
          </a:p>
        </p:txBody>
      </p:sp>
    </p:spTree>
    <p:extLst>
      <p:ext uri="{BB962C8B-B14F-4D97-AF65-F5344CB8AC3E}">
        <p14:creationId xmlns:p14="http://schemas.microsoft.com/office/powerpoint/2010/main" val="2151342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Private protected accessibility</a:t>
            </a:r>
          </a:p>
          <a:p>
            <a:pPr lvl="1"/>
            <a:r>
              <a:rPr lang="en-US" dirty="0"/>
              <a:t>A member declared </a:t>
            </a:r>
            <a:r>
              <a:rPr lang="en-US" dirty="0">
                <a:latin typeface="Consolas" panose="020B0609020204030204" pitchFamily="49" charset="0"/>
              </a:rPr>
              <a:t>private protected</a:t>
            </a:r>
            <a:r>
              <a:rPr lang="en-US" dirty="0"/>
              <a:t> can be accessed within a subclass of its container if that subclass is in the same assembly as the member.</a:t>
            </a:r>
          </a:p>
          <a:p>
            <a:pPr lvl="1"/>
            <a:r>
              <a:rPr lang="en-US" dirty="0"/>
              <a:t>If you used </a:t>
            </a:r>
            <a:r>
              <a:rPr lang="en-US" dirty="0">
                <a:latin typeface="Consolas" panose="020B0609020204030204" pitchFamily="49" charset="0"/>
              </a:rPr>
              <a:t>protected</a:t>
            </a:r>
            <a:r>
              <a:rPr lang="en-US" dirty="0"/>
              <a:t> and </a:t>
            </a:r>
            <a:r>
              <a:rPr lang="en-US" dirty="0">
                <a:latin typeface="Consolas" panose="020B0609020204030204" pitchFamily="49" charset="0"/>
              </a:rPr>
              <a:t>internal</a:t>
            </a:r>
            <a:r>
              <a:rPr lang="en-US" dirty="0"/>
              <a:t>, this would allow classes outside of the assembly to override it</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329846" y="2874558"/>
            <a:ext cx="9015121" cy="1384995"/>
          </a:xfrm>
          <a:prstGeom prst="rect">
            <a:avLst/>
          </a:prstGeom>
        </p:spPr>
        <p:txBody>
          <a:bodyPr wrap="square">
            <a:spAutoFit/>
          </a:bodyPr>
          <a:lstStyle/>
          <a:p>
            <a:r>
              <a:rPr lang="en-US" sz="1400" dirty="0">
                <a:latin typeface="Consolas" panose="020B0609020204030204" pitchFamily="49" charset="0"/>
              </a:rPr>
              <a:t>// In Assembly1...</a:t>
            </a:r>
          </a:p>
          <a:p>
            <a:r>
              <a:rPr lang="en-US" sz="1400" dirty="0">
                <a:latin typeface="Consolas" panose="020B0609020204030204" pitchFamily="49" charset="0"/>
              </a:rPr>
              <a:t>public abstract class </a:t>
            </a:r>
            <a:r>
              <a:rPr lang="en-US" sz="1400" dirty="0" err="1">
                <a:latin typeface="Consolas" panose="020B0609020204030204" pitchFamily="49" charset="0"/>
              </a:rPr>
              <a:t>ClassWithPrivateProtectedMethod</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ValueRetriever</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private protected virtual int </a:t>
            </a:r>
            <a:r>
              <a:rPr lang="en-US" sz="1400" dirty="0" err="1">
                <a:latin typeface="Consolas" panose="020B0609020204030204" pitchFamily="49" charset="0"/>
              </a:rPr>
              <a:t>GetValue</a:t>
            </a:r>
            <a:r>
              <a:rPr lang="en-US" sz="1400" dirty="0">
                <a:latin typeface="Consolas" panose="020B0609020204030204" pitchFamily="49" charset="0"/>
              </a:rPr>
              <a:t>() =&gt; 22;</a:t>
            </a:r>
          </a:p>
          <a:p>
            <a:r>
              <a:rPr lang="en-US" sz="1400" dirty="0">
                <a:latin typeface="Consolas" panose="020B0609020204030204" pitchFamily="49" charset="0"/>
              </a:rPr>
              <a:t>}</a:t>
            </a:r>
          </a:p>
        </p:txBody>
      </p:sp>
      <p:sp>
        <p:nvSpPr>
          <p:cNvPr id="5" name="Rectangle 4">
            <a:extLst>
              <a:ext uri="{FF2B5EF4-FFF2-40B4-BE49-F238E27FC236}">
                <a16:creationId xmlns:a16="http://schemas.microsoft.com/office/drawing/2014/main" id="{25DE6953-BFC4-4481-9685-3287D510C1E7}"/>
              </a:ext>
            </a:extLst>
          </p:cNvPr>
          <p:cNvSpPr/>
          <p:nvPr/>
        </p:nvSpPr>
        <p:spPr>
          <a:xfrm>
            <a:off x="4677709" y="4259553"/>
            <a:ext cx="7184445" cy="1815882"/>
          </a:xfrm>
          <a:prstGeom prst="rect">
            <a:avLst/>
          </a:prstGeom>
        </p:spPr>
        <p:txBody>
          <a:bodyPr wrap="square">
            <a:spAutoFit/>
          </a:bodyPr>
          <a:lstStyle/>
          <a:p>
            <a:r>
              <a:rPr lang="en-US" sz="1400" dirty="0">
                <a:latin typeface="Consolas" panose="020B0609020204030204" pitchFamily="49" charset="0"/>
              </a:rPr>
              <a:t>// In Assembly2 that references Assembly1...</a:t>
            </a:r>
          </a:p>
          <a:p>
            <a:r>
              <a:rPr lang="en-US" sz="1400" dirty="0">
                <a:latin typeface="Consolas" panose="020B0609020204030204" pitchFamily="49" charset="0"/>
              </a:rPr>
              <a:t>public sealed class </a:t>
            </a:r>
            <a:r>
              <a:rPr lang="en-US" sz="1400" dirty="0" err="1">
                <a:latin typeface="Consolas" panose="020B0609020204030204" pitchFamily="49" charset="0"/>
              </a:rPr>
              <a:t>MyClassDerivingFromClassWithPrivateProtectedMethod</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ClassWithPrivateProtectedMethod</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 Can't override </a:t>
            </a:r>
            <a:r>
              <a:rPr lang="en-US" sz="1400" dirty="0" err="1">
                <a:latin typeface="Consolas" panose="020B0609020204030204" pitchFamily="49" charset="0"/>
              </a:rPr>
              <a:t>GetValue</a:t>
            </a:r>
            <a:r>
              <a:rPr lang="en-US" sz="1400" dirty="0">
                <a:latin typeface="Consolas" panose="020B0609020204030204" pitchFamily="49" charset="0"/>
              </a:rPr>
              <a:t>() here.</a:t>
            </a:r>
          </a:p>
          <a:p>
            <a:endParaRPr lang="en-US" sz="1400" dirty="0">
              <a:latin typeface="Consolas" panose="020B0609020204030204" pitchFamily="49" charset="0"/>
            </a:endParaRPr>
          </a:p>
          <a:p>
            <a:r>
              <a:rPr lang="en-US" sz="1400" dirty="0">
                <a:latin typeface="Consolas" panose="020B0609020204030204" pitchFamily="49" charset="0"/>
              </a:rPr>
              <a:t>  public override int Data =&gt; </a:t>
            </a:r>
            <a:r>
              <a:rPr lang="en-US" sz="1400" dirty="0" err="1">
                <a:latin typeface="Consolas" panose="020B0609020204030204" pitchFamily="49" charset="0"/>
              </a:rPr>
              <a:t>int.MinValue</a:t>
            </a:r>
            <a:r>
              <a:rPr lang="en-US" sz="1400" dirty="0">
                <a:latin typeface="Consolas" panose="020B0609020204030204" pitchFamily="49" charset="0"/>
              </a:rPr>
              <a:t>;</a:t>
            </a:r>
          </a:p>
          <a:p>
            <a:r>
              <a:rPr lang="en-US" sz="1400" dirty="0">
                <a:latin typeface="Consolas" panose="020B0609020204030204" pitchFamily="49" charset="0"/>
              </a:rPr>
              <a:t>}</a:t>
            </a:r>
          </a:p>
        </p:txBody>
      </p:sp>
    </p:spTree>
    <p:extLst>
      <p:ext uri="{BB962C8B-B14F-4D97-AF65-F5344CB8AC3E}">
        <p14:creationId xmlns:p14="http://schemas.microsoft.com/office/powerpoint/2010/main" val="3464226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Language Evolution</a:t>
            </a:r>
          </a:p>
          <a:p>
            <a:r>
              <a:rPr lang="en-US" dirty="0"/>
              <a:t>C#7, C#7.1, C#7.2, and C#7.3 Features</a:t>
            </a:r>
          </a:p>
          <a:p>
            <a:r>
              <a:rPr lang="en-US" dirty="0"/>
              <a:t>Future Directions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https://github.com/JasonBock/WhatsNewInCSharp7</a:t>
            </a:r>
          </a:p>
          <a:p>
            <a:pPr marL="68580" indent="0" algn="ctr">
              <a:buNone/>
            </a:pPr>
            <a:endParaRPr lang="en-US" sz="2000" dirty="0">
              <a:latin typeface="+mn-lt"/>
            </a:endParaRPr>
          </a:p>
          <a:p>
            <a:pPr marL="68580" indent="0" algn="ctr">
              <a:buNone/>
            </a:pPr>
            <a:r>
              <a:rPr lang="en-US" sz="2000" dirty="0">
                <a:latin typeface="+mn-lt"/>
              </a:rPr>
              <a:t>https://github.com/JasonBock/WhatsNewInCSharp6</a:t>
            </a:r>
          </a:p>
          <a:p>
            <a:pPr marL="68580" indent="0" algn="ctr">
              <a:buNone/>
            </a:pPr>
            <a:endParaRPr lang="en-US" sz="2000" dirty="0">
              <a:latin typeface="+mn-lt"/>
            </a:endParaRPr>
          </a:p>
          <a:p>
            <a:pPr marL="68580" indent="0" algn="ctr">
              <a:buNone/>
            </a:pPr>
            <a:r>
              <a:rPr lang="en-US" sz="2000" dirty="0">
                <a:latin typeface="+mn-lt"/>
              </a:rPr>
              <a:t>https://github.com/JasonBock/Presentations/blob/master/</a:t>
            </a:r>
          </a:p>
          <a:p>
            <a:pPr marL="68580" indent="0" algn="ctr">
              <a:buNone/>
            </a:pPr>
            <a:r>
              <a:rPr lang="en-US" sz="2000" dirty="0">
                <a:latin typeface="+mn-lt"/>
              </a:rPr>
              <a:t>What%E2%80%99s%20New%20in%20C%237.pptx</a:t>
            </a:r>
          </a:p>
        </p:txBody>
      </p:sp>
    </p:spTree>
    <p:extLst>
      <p:ext uri="{BB962C8B-B14F-4D97-AF65-F5344CB8AC3E}">
        <p14:creationId xmlns:p14="http://schemas.microsoft.com/office/powerpoint/2010/main" val="1849878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Enum</a:t>
            </a:r>
            <a:r>
              <a:rPr lang="en-US" dirty="0"/>
              <a:t>, delegate, and unmanaged constraints</a:t>
            </a:r>
          </a:p>
          <a:p>
            <a:pPr lvl="1"/>
            <a:r>
              <a:rPr lang="en-US" dirty="0"/>
              <a:t>Before this feature, you couldn’t use these types as generic constraints</a:t>
            </a:r>
          </a:p>
          <a:p>
            <a:pPr lvl="1"/>
            <a:r>
              <a:rPr lang="en-US" dirty="0"/>
              <a:t>Now you can. Note that you have to use the type name (e.g. </a:t>
            </a:r>
            <a:r>
              <a:rPr lang="en-US" dirty="0" err="1"/>
              <a:t>Enum</a:t>
            </a:r>
            <a:r>
              <a:rPr lang="en-US" dirty="0"/>
              <a:t>)</a:t>
            </a:r>
          </a:p>
          <a:p>
            <a:pPr lvl="1"/>
            <a:r>
              <a:rPr lang="en-US" dirty="0"/>
              <a:t>Unmanaged is for blittable types</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1163209" y="3829316"/>
            <a:ext cx="9967890" cy="954107"/>
          </a:xfrm>
          <a:prstGeom prst="rect">
            <a:avLst/>
          </a:prstGeom>
        </p:spPr>
        <p:txBody>
          <a:bodyPr wrap="square">
            <a:spAutoFit/>
          </a:bodyPr>
          <a:lstStyle/>
          <a:p>
            <a:r>
              <a:rPr lang="en-US" sz="2800" dirty="0">
                <a:latin typeface="Consolas" panose="020B0609020204030204" pitchFamily="49" charset="0"/>
              </a:rPr>
              <a:t>private static void </a:t>
            </a:r>
            <a:r>
              <a:rPr lang="en-US" sz="2800" dirty="0" err="1">
                <a:latin typeface="Consolas" panose="020B0609020204030204" pitchFamily="49" charset="0"/>
              </a:rPr>
              <a:t>UseEnumConstraints</a:t>
            </a:r>
            <a:r>
              <a:rPr lang="en-US" sz="2800" dirty="0">
                <a:latin typeface="Consolas" panose="020B0609020204030204" pitchFamily="49" charset="0"/>
              </a:rPr>
              <a:t>&lt;T&gt;(T value)</a:t>
            </a:r>
          </a:p>
          <a:p>
            <a:r>
              <a:rPr lang="en-US" sz="2800" dirty="0">
                <a:latin typeface="Consolas" panose="020B0609020204030204" pitchFamily="49" charset="0"/>
              </a:rPr>
              <a:t>  where T : </a:t>
            </a:r>
            <a:r>
              <a:rPr lang="en-US" sz="2800" dirty="0" err="1">
                <a:latin typeface="Consolas" panose="020B0609020204030204" pitchFamily="49" charset="0"/>
              </a:rPr>
              <a:t>Enum</a:t>
            </a:r>
            <a:endParaRPr lang="en-US" sz="2800" dirty="0">
              <a:latin typeface="Consolas" panose="020B0609020204030204" pitchFamily="49" charset="0"/>
            </a:endParaRPr>
          </a:p>
        </p:txBody>
      </p:sp>
    </p:spTree>
    <p:extLst>
      <p:ext uri="{BB962C8B-B14F-4D97-AF65-F5344CB8AC3E}">
        <p14:creationId xmlns:p14="http://schemas.microsoft.com/office/powerpoint/2010/main" val="2791110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Tuple comparison</a:t>
            </a:r>
          </a:p>
          <a:p>
            <a:pPr lvl="1"/>
            <a:r>
              <a:rPr lang="en-US" dirty="0"/>
              <a:t>You can now compare tuples.</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810604" y="2422547"/>
            <a:ext cx="10673099" cy="2862322"/>
          </a:xfrm>
          <a:prstGeom prst="rect">
            <a:avLst/>
          </a:prstGeom>
        </p:spPr>
        <p:txBody>
          <a:bodyPr wrap="square">
            <a:spAutoFit/>
          </a:bodyPr>
          <a:lstStyle/>
          <a:p>
            <a:r>
              <a:rPr lang="en-US" dirty="0">
                <a:latin typeface="Consolas" panose="020B0609020204030204" pitchFamily="49" charset="0"/>
              </a:rPr>
              <a:t>var value1 = (3, 4);</a:t>
            </a:r>
          </a:p>
          <a:p>
            <a:r>
              <a:rPr lang="en-US" dirty="0">
                <a:latin typeface="Consolas" panose="020B0609020204030204" pitchFamily="49" charset="0"/>
              </a:rPr>
              <a:t>var value2 = (4, 5);</a:t>
            </a:r>
          </a:p>
          <a:p>
            <a:r>
              <a:rPr lang="en-US" dirty="0">
                <a:latin typeface="Consolas" panose="020B0609020204030204" pitchFamily="49" charset="0"/>
              </a:rPr>
              <a:t>var value3 = (3, 4);</a:t>
            </a:r>
          </a:p>
          <a:p>
            <a:endParaRPr lang="en-US" dirty="0">
              <a:latin typeface="Consolas" panose="020B0609020204030204" pitchFamily="49" charset="0"/>
            </a:endParaRP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(value1)}:{value1} == {</a:t>
            </a:r>
            <a:r>
              <a:rPr lang="en-US" dirty="0" err="1">
                <a:latin typeface="Consolas" panose="020B0609020204030204" pitchFamily="49" charset="0"/>
              </a:rPr>
              <a:t>nameof</a:t>
            </a:r>
            <a:r>
              <a:rPr lang="en-US" dirty="0">
                <a:latin typeface="Consolas" panose="020B0609020204030204" pitchFamily="49" charset="0"/>
              </a:rPr>
              <a:t>(value2)}:{value2} is {value1 == value2}");</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(value1)}:{value1} == {</a:t>
            </a:r>
            <a:r>
              <a:rPr lang="en-US" dirty="0" err="1">
                <a:latin typeface="Consolas" panose="020B0609020204030204" pitchFamily="49" charset="0"/>
              </a:rPr>
              <a:t>nameof</a:t>
            </a:r>
            <a:r>
              <a:rPr lang="en-US" dirty="0">
                <a:latin typeface="Consolas" panose="020B0609020204030204" pitchFamily="49" charset="0"/>
              </a:rPr>
              <a:t>(value3)}:{value3} is {value1 == value3}");</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(value2)}:{value2} == {</a:t>
            </a:r>
            <a:r>
              <a:rPr lang="en-US" dirty="0" err="1">
                <a:latin typeface="Consolas" panose="020B0609020204030204" pitchFamily="49" charset="0"/>
              </a:rPr>
              <a:t>nameof</a:t>
            </a:r>
            <a:r>
              <a:rPr lang="en-US" dirty="0">
                <a:latin typeface="Consolas" panose="020B0609020204030204" pitchFamily="49" charset="0"/>
              </a:rPr>
              <a:t>(value3)}:{value3} is {value2 == value3}");</a:t>
            </a:r>
          </a:p>
        </p:txBody>
      </p:sp>
    </p:spTree>
    <p:extLst>
      <p:ext uri="{BB962C8B-B14F-4D97-AF65-F5344CB8AC3E}">
        <p14:creationId xmlns:p14="http://schemas.microsoft.com/office/powerpoint/2010/main" val="2193291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Attributes on backing fields</a:t>
            </a:r>
          </a:p>
          <a:p>
            <a:pPr lvl="1"/>
            <a:r>
              <a:rPr lang="en-US" dirty="0"/>
              <a:t>If you have a property with a compiler-based backing field, you don’t have access to that backing field</a:t>
            </a:r>
          </a:p>
          <a:p>
            <a:pPr lvl="1"/>
            <a:r>
              <a:rPr lang="en-US" dirty="0"/>
              <a:t>You can now declare an attribute for that backing field</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3312615" y="3145826"/>
            <a:ext cx="5566769" cy="2246769"/>
          </a:xfrm>
          <a:prstGeom prst="rect">
            <a:avLst/>
          </a:prstGeom>
        </p:spPr>
        <p:txBody>
          <a:bodyPr wrap="square">
            <a:spAutoFit/>
          </a:bodyPr>
          <a:lstStyle/>
          <a:p>
            <a:r>
              <a:rPr lang="en-US" sz="2000" dirty="0">
                <a:latin typeface="Consolas" panose="020B0609020204030204" pitchFamily="49" charset="0"/>
              </a:rPr>
              <a:t>[Serializable]</a:t>
            </a:r>
          </a:p>
          <a:p>
            <a:r>
              <a:rPr lang="en-US" sz="2000" dirty="0">
                <a:latin typeface="Consolas" panose="020B0609020204030204" pitchFamily="49" charset="0"/>
              </a:rPr>
              <a:t>public sealed class </a:t>
            </a:r>
            <a:r>
              <a:rPr lang="en-US" sz="2000" dirty="0" err="1">
                <a:latin typeface="Consolas" panose="020B0609020204030204" pitchFamily="49" charset="0"/>
              </a:rPr>
              <a:t>SerializableData</a:t>
            </a:r>
            <a:endParaRPr lang="en-US" sz="2000" dirty="0">
              <a:latin typeface="Consolas" panose="020B0609020204030204" pitchFamily="49" charset="0"/>
            </a:endParaRPr>
          </a:p>
          <a:p>
            <a:r>
              <a:rPr lang="en-US" sz="2000" dirty="0">
                <a:latin typeface="Consolas" panose="020B0609020204030204" pitchFamily="49" charset="0"/>
              </a:rPr>
              <a:t>{</a:t>
            </a:r>
          </a:p>
          <a:p>
            <a:r>
              <a:rPr lang="en-US" sz="2000" dirty="0">
                <a:latin typeface="Consolas" panose="020B0609020204030204" pitchFamily="49" charset="0"/>
              </a:rPr>
              <a:t>  public </a:t>
            </a:r>
            <a:r>
              <a:rPr lang="en-US" sz="2000" dirty="0" err="1">
                <a:latin typeface="Consolas" panose="020B0609020204030204" pitchFamily="49" charset="0"/>
              </a:rPr>
              <a:t>Guid</a:t>
            </a:r>
            <a:r>
              <a:rPr lang="en-US" sz="2000" dirty="0">
                <a:latin typeface="Consolas" panose="020B0609020204030204" pitchFamily="49" charset="0"/>
              </a:rPr>
              <a:t> Id { get; set; }</a:t>
            </a:r>
          </a:p>
          <a:p>
            <a:r>
              <a:rPr lang="en-US" sz="2000" dirty="0">
                <a:latin typeface="Consolas" panose="020B0609020204030204" pitchFamily="49" charset="0"/>
              </a:rPr>
              <a:t>  [field: </a:t>
            </a:r>
            <a:r>
              <a:rPr lang="en-US" sz="2000" dirty="0" err="1">
                <a:latin typeface="Consolas" panose="020B0609020204030204" pitchFamily="49" charset="0"/>
              </a:rPr>
              <a:t>NonSerialized</a:t>
            </a:r>
            <a:r>
              <a:rPr lang="en-US" sz="2000" dirty="0">
                <a:latin typeface="Consolas" panose="020B0609020204030204" pitchFamily="49" charset="0"/>
              </a:rPr>
              <a:t>]</a:t>
            </a:r>
          </a:p>
          <a:p>
            <a:r>
              <a:rPr lang="en-US" sz="2000" dirty="0">
                <a:latin typeface="Consolas" panose="020B0609020204030204" pitchFamily="49" charset="0"/>
              </a:rPr>
              <a:t>  public string SSN { get; set; }</a:t>
            </a:r>
          </a:p>
          <a:p>
            <a:r>
              <a:rPr lang="en-US" sz="2000" dirty="0">
                <a:latin typeface="Consolas" panose="020B0609020204030204" pitchFamily="49" charset="0"/>
              </a:rPr>
              <a:t>}</a:t>
            </a:r>
          </a:p>
        </p:txBody>
      </p:sp>
    </p:spTree>
    <p:extLst>
      <p:ext uri="{BB962C8B-B14F-4D97-AF65-F5344CB8AC3E}">
        <p14:creationId xmlns:p14="http://schemas.microsoft.com/office/powerpoint/2010/main" val="2696675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4011462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pic>
        <p:nvPicPr>
          <p:cNvPr id="4" name="Picture 3">
            <a:extLst>
              <a:ext uri="{FF2B5EF4-FFF2-40B4-BE49-F238E27FC236}">
                <a16:creationId xmlns:a16="http://schemas.microsoft.com/office/drawing/2014/main" id="{4BDD01DF-19A2-42FD-873D-93B685EA2C3A}"/>
              </a:ext>
            </a:extLst>
          </p:cNvPr>
          <p:cNvPicPr>
            <a:picLocks noChangeAspect="1"/>
          </p:cNvPicPr>
          <p:nvPr/>
        </p:nvPicPr>
        <p:blipFill>
          <a:blip r:embed="rId3"/>
          <a:stretch>
            <a:fillRect/>
          </a:stretch>
        </p:blipFill>
        <p:spPr>
          <a:xfrm>
            <a:off x="2716981" y="875305"/>
            <a:ext cx="6758038" cy="5107389"/>
          </a:xfrm>
          <a:prstGeom prst="rect">
            <a:avLst/>
          </a:prstGeom>
        </p:spPr>
      </p:pic>
    </p:spTree>
    <p:extLst>
      <p:ext uri="{BB962C8B-B14F-4D97-AF65-F5344CB8AC3E}">
        <p14:creationId xmlns:p14="http://schemas.microsoft.com/office/powerpoint/2010/main" val="2748187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Ranges</a:t>
            </a:r>
          </a:p>
        </p:txBody>
      </p:sp>
      <p:sp>
        <p:nvSpPr>
          <p:cNvPr id="4" name="Rectangle 3"/>
          <p:cNvSpPr/>
          <p:nvPr/>
        </p:nvSpPr>
        <p:spPr>
          <a:xfrm>
            <a:off x="2624785" y="2644170"/>
            <a:ext cx="6942429" cy="1569660"/>
          </a:xfrm>
          <a:prstGeom prst="rect">
            <a:avLst/>
          </a:prstGeom>
        </p:spPr>
        <p:txBody>
          <a:bodyPr wrap="square">
            <a:spAutoFit/>
          </a:bodyPr>
          <a:lstStyle/>
          <a:p>
            <a:r>
              <a:rPr lang="en-US" sz="2400" dirty="0">
                <a:latin typeface="Consolas" panose="020B0609020204030204" pitchFamily="49" charset="0"/>
              </a:rPr>
              <a:t>foreach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i</a:t>
            </a:r>
            <a:r>
              <a:rPr lang="en-US" sz="2400" dirty="0">
                <a:latin typeface="Consolas" panose="020B0609020204030204" pitchFamily="49" charset="0"/>
              </a:rPr>
              <a:t> in 0..10)</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Console.WriteLine</a:t>
            </a:r>
            <a:r>
              <a:rPr lang="en-US" sz="2400" dirty="0">
                <a:latin typeface="Consolas" panose="020B0609020204030204" pitchFamily="49" charset="0"/>
              </a:rPr>
              <a:t>(</a:t>
            </a:r>
            <a:r>
              <a:rPr lang="en-US" sz="2400" dirty="0" err="1">
                <a:latin typeface="Consolas" panose="020B0609020204030204" pitchFamily="49" charset="0"/>
              </a:rPr>
              <a:t>i</a:t>
            </a:r>
            <a:r>
              <a:rPr lang="en-US" sz="2400" dirty="0">
                <a:latin typeface="Consolas" panose="020B0609020204030204" pitchFamily="49" charset="0"/>
              </a:rPr>
              <a:t>); // 0, 1, 2, 3...</a:t>
            </a:r>
          </a:p>
          <a:p>
            <a:r>
              <a:rPr lang="en-US" sz="2400" dirty="0">
                <a:latin typeface="Consolas" panose="020B0609020204030204" pitchFamily="49" charset="0"/>
              </a:rPr>
              <a:t>}</a:t>
            </a:r>
          </a:p>
        </p:txBody>
      </p:sp>
    </p:spTree>
    <p:extLst>
      <p:ext uri="{BB962C8B-B14F-4D97-AF65-F5344CB8AC3E}">
        <p14:creationId xmlns:p14="http://schemas.microsoft.com/office/powerpoint/2010/main" val="2211163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Default Interface Methods</a:t>
            </a:r>
          </a:p>
        </p:txBody>
      </p:sp>
      <p:sp>
        <p:nvSpPr>
          <p:cNvPr id="4" name="Rectangle 3"/>
          <p:cNvSpPr/>
          <p:nvPr/>
        </p:nvSpPr>
        <p:spPr>
          <a:xfrm>
            <a:off x="3164018" y="1686023"/>
            <a:ext cx="5870247" cy="3416320"/>
          </a:xfrm>
          <a:prstGeom prst="rect">
            <a:avLst/>
          </a:prstGeom>
        </p:spPr>
        <p:txBody>
          <a:bodyPr wrap="square">
            <a:spAutoFit/>
          </a:bodyPr>
          <a:lstStyle/>
          <a:p>
            <a:r>
              <a:rPr lang="en-US" sz="2400" dirty="0">
                <a:latin typeface="Consolas" panose="020B0609020204030204" pitchFamily="49" charset="0"/>
              </a:rPr>
              <a:t>interface IA</a:t>
            </a:r>
          </a:p>
          <a:p>
            <a:r>
              <a:rPr lang="en-US" sz="2400" dirty="0">
                <a:latin typeface="Consolas" panose="020B0609020204030204" pitchFamily="49" charset="0"/>
              </a:rPr>
              <a:t>{</a:t>
            </a:r>
          </a:p>
          <a:p>
            <a:r>
              <a:rPr lang="en-US" sz="2400" dirty="0">
                <a:latin typeface="Consolas" panose="020B0609020204030204" pitchFamily="49" charset="0"/>
              </a:rPr>
              <a:t>  void M() { </a:t>
            </a:r>
            <a:r>
              <a:rPr lang="en-US" sz="2400" dirty="0" err="1">
                <a:latin typeface="Consolas" panose="020B0609020204030204" pitchFamily="49" charset="0"/>
              </a:rPr>
              <a:t>WriteLine</a:t>
            </a:r>
            <a:r>
              <a:rPr lang="en-US" sz="2400" dirty="0">
                <a:latin typeface="Consolas" panose="020B0609020204030204" pitchFamily="49" charset="0"/>
              </a:rPr>
              <a:t>("IA.M"); }</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class C : IA { } // OK</a:t>
            </a:r>
          </a:p>
          <a:p>
            <a:endParaRPr lang="en-US" sz="2400" dirty="0">
              <a:latin typeface="Consolas" panose="020B0609020204030204" pitchFamily="49" charset="0"/>
            </a:endParaRPr>
          </a:p>
          <a:p>
            <a:r>
              <a:rPr lang="en-US" sz="2400" dirty="0">
                <a:latin typeface="Consolas" panose="020B0609020204030204" pitchFamily="49" charset="0"/>
              </a:rPr>
              <a:t>IA </a:t>
            </a:r>
            <a:r>
              <a:rPr lang="en-US" sz="2400" dirty="0" err="1">
                <a:latin typeface="Consolas" panose="020B0609020204030204" pitchFamily="49" charset="0"/>
              </a:rPr>
              <a:t>i</a:t>
            </a:r>
            <a:r>
              <a:rPr lang="en-US" sz="2400" dirty="0">
                <a:latin typeface="Consolas" panose="020B0609020204030204" pitchFamily="49" charset="0"/>
              </a:rPr>
              <a:t> = new C();</a:t>
            </a:r>
          </a:p>
          <a:p>
            <a:r>
              <a:rPr lang="en-US" sz="2400" dirty="0" err="1">
                <a:latin typeface="Consolas" panose="020B0609020204030204" pitchFamily="49" charset="0"/>
              </a:rPr>
              <a:t>i.M</a:t>
            </a:r>
            <a:r>
              <a:rPr lang="en-US" sz="2400" dirty="0">
                <a:latin typeface="Consolas" panose="020B0609020204030204" pitchFamily="49" charset="0"/>
              </a:rPr>
              <a:t>(); // prints "IA.M"</a:t>
            </a:r>
          </a:p>
        </p:txBody>
      </p:sp>
    </p:spTree>
    <p:extLst>
      <p:ext uri="{BB962C8B-B14F-4D97-AF65-F5344CB8AC3E}">
        <p14:creationId xmlns:p14="http://schemas.microsoft.com/office/powerpoint/2010/main" val="306392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a:t>
            </a:r>
            <a:r>
              <a:rPr lang="en-US" dirty="0" err="1"/>
              <a:t>Nullable</a:t>
            </a:r>
            <a:r>
              <a:rPr lang="en-US" dirty="0"/>
              <a:t> Reference Types</a:t>
            </a:r>
          </a:p>
        </p:txBody>
      </p:sp>
      <p:sp>
        <p:nvSpPr>
          <p:cNvPr id="4" name="Rectangle 3"/>
          <p:cNvSpPr/>
          <p:nvPr/>
        </p:nvSpPr>
        <p:spPr>
          <a:xfrm>
            <a:off x="833806" y="1233848"/>
            <a:ext cx="10530672" cy="4524315"/>
          </a:xfrm>
          <a:prstGeom prst="rect">
            <a:avLst/>
          </a:prstGeom>
        </p:spPr>
        <p:txBody>
          <a:bodyPr wrap="square">
            <a:spAutoFit/>
          </a:bodyPr>
          <a:lstStyle/>
          <a:p>
            <a:r>
              <a:rPr lang="en-US" sz="2400" dirty="0">
                <a:latin typeface="Consolas" panose="020B0609020204030204" pitchFamily="49" charset="0"/>
              </a:rPr>
              <a:t>string? n; // </a:t>
            </a:r>
            <a:r>
              <a:rPr lang="en-US" sz="2400" dirty="0" err="1">
                <a:latin typeface="Consolas" panose="020B0609020204030204" pitchFamily="49" charset="0"/>
              </a:rPr>
              <a:t>Nullable</a:t>
            </a:r>
            <a:r>
              <a:rPr lang="en-US" sz="2400" dirty="0">
                <a:latin typeface="Consolas" panose="020B0609020204030204" pitchFamily="49" charset="0"/>
              </a:rPr>
              <a:t> reference type</a:t>
            </a:r>
          </a:p>
          <a:p>
            <a:r>
              <a:rPr lang="en-US" sz="2400" dirty="0">
                <a:latin typeface="Consolas" panose="020B0609020204030204" pitchFamily="49" charset="0"/>
              </a:rPr>
              <a:t>string s;  // Non-</a:t>
            </a:r>
            <a:r>
              <a:rPr lang="en-US" sz="2400" dirty="0" err="1">
                <a:latin typeface="Consolas" panose="020B0609020204030204" pitchFamily="49" charset="0"/>
              </a:rPr>
              <a:t>nullable</a:t>
            </a:r>
            <a:r>
              <a:rPr lang="en-US" sz="2400" dirty="0">
                <a:latin typeface="Consolas" panose="020B0609020204030204" pitchFamily="49" charset="0"/>
              </a:rPr>
              <a:t> reference type</a:t>
            </a:r>
          </a:p>
          <a:p>
            <a:endParaRPr lang="en-US" sz="2400" dirty="0">
              <a:latin typeface="Consolas" panose="020B0609020204030204" pitchFamily="49" charset="0"/>
            </a:endParaRPr>
          </a:p>
          <a:p>
            <a:r>
              <a:rPr lang="en-US" sz="2400" dirty="0">
                <a:latin typeface="Consolas" panose="020B0609020204030204" pitchFamily="49" charset="0"/>
              </a:rPr>
              <a:t>n = null; // Sure, it's </a:t>
            </a:r>
            <a:r>
              <a:rPr lang="en-US" sz="2400" dirty="0" err="1">
                <a:latin typeface="Consolas" panose="020B0609020204030204" pitchFamily="49" charset="0"/>
              </a:rPr>
              <a:t>nullable</a:t>
            </a:r>
            <a:endParaRPr lang="en-US" sz="2400" dirty="0">
              <a:latin typeface="Consolas" panose="020B0609020204030204" pitchFamily="49" charset="0"/>
            </a:endParaRPr>
          </a:p>
          <a:p>
            <a:r>
              <a:rPr lang="en-US" sz="2400" dirty="0">
                <a:latin typeface="Consolas" panose="020B0609020204030204" pitchFamily="49" charset="0"/>
              </a:rPr>
              <a:t>s = null; // Warning! Shouldn't be null!</a:t>
            </a:r>
          </a:p>
          <a:p>
            <a:r>
              <a:rPr lang="en-US" sz="2400" dirty="0">
                <a:latin typeface="Consolas" panose="020B0609020204030204" pitchFamily="49" charset="0"/>
              </a:rPr>
              <a:t>s = n;    // Warning! Really!</a:t>
            </a:r>
          </a:p>
          <a:p>
            <a:endParaRPr lang="en-US" sz="2400" dirty="0">
              <a:latin typeface="Consolas" panose="020B0609020204030204" pitchFamily="49" charset="0"/>
            </a:endParaRP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s.Length</a:t>
            </a:r>
            <a:r>
              <a:rPr lang="en-US" sz="2400" dirty="0">
                <a:latin typeface="Consolas" panose="020B0609020204030204" pitchFamily="49" charset="0"/>
              </a:rPr>
              <a:t>); // Sure; it's not null</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Warning! Could be null!</a:t>
            </a:r>
          </a:p>
          <a:p>
            <a:endParaRPr lang="en-US" sz="2400" dirty="0">
              <a:latin typeface="Consolas" panose="020B0609020204030204" pitchFamily="49" charset="0"/>
            </a:endParaRPr>
          </a:p>
          <a:p>
            <a:r>
              <a:rPr lang="en-US" sz="2400" dirty="0">
                <a:latin typeface="Consolas" panose="020B0609020204030204" pitchFamily="49" charset="0"/>
              </a:rPr>
              <a:t>if(n != null) { </a:t>
            </a:r>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 Sure, you checked.</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OK, if you insist!</a:t>
            </a:r>
          </a:p>
        </p:txBody>
      </p:sp>
    </p:spTree>
    <p:extLst>
      <p:ext uri="{BB962C8B-B14F-4D97-AF65-F5344CB8AC3E}">
        <p14:creationId xmlns:p14="http://schemas.microsoft.com/office/powerpoint/2010/main" val="3985403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a:t>
            </a:r>
            <a:r>
              <a:rPr lang="en-US" dirty="0" err="1"/>
              <a:t>Async</a:t>
            </a:r>
            <a:r>
              <a:rPr lang="en-US" dirty="0"/>
              <a:t> streams</a:t>
            </a:r>
          </a:p>
        </p:txBody>
      </p:sp>
      <p:sp>
        <p:nvSpPr>
          <p:cNvPr id="4" name="Rectangle 3"/>
          <p:cNvSpPr/>
          <p:nvPr/>
        </p:nvSpPr>
        <p:spPr>
          <a:xfrm>
            <a:off x="2296503" y="1351508"/>
            <a:ext cx="7598994" cy="4154984"/>
          </a:xfrm>
          <a:prstGeom prst="rect">
            <a:avLst/>
          </a:prstGeom>
        </p:spPr>
        <p:txBody>
          <a:bodyPr wrap="square">
            <a:spAutoFit/>
          </a:bodyPr>
          <a:lstStyle/>
          <a:p>
            <a:r>
              <a:rPr lang="en-US" sz="2400" dirty="0" err="1">
                <a:latin typeface="Consolas" panose="020B0609020204030204" pitchFamily="49" charset="0"/>
              </a:rPr>
              <a:t>IAsyncEnumerator</a:t>
            </a:r>
            <a:r>
              <a:rPr lang="en-US" sz="2400" dirty="0">
                <a:latin typeface="Consolas" panose="020B0609020204030204" pitchFamily="49" charset="0"/>
              </a:rPr>
              <a:t>&lt;T&gt; enumerator = </a:t>
            </a:r>
          </a:p>
          <a:p>
            <a:r>
              <a:rPr lang="en-US" sz="2400" dirty="0">
                <a:latin typeface="Consolas" panose="020B0609020204030204" pitchFamily="49" charset="0"/>
              </a:rPr>
              <a:t>  </a:t>
            </a:r>
            <a:r>
              <a:rPr lang="en-US" sz="2400" dirty="0" err="1">
                <a:latin typeface="Consolas" panose="020B0609020204030204" pitchFamily="49" charset="0"/>
              </a:rPr>
              <a:t>enumerable.GetAsyncEnumerator</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try</a:t>
            </a:r>
          </a:p>
          <a:p>
            <a:r>
              <a:rPr lang="en-US" sz="2400" dirty="0">
                <a:latin typeface="Consolas" panose="020B0609020204030204" pitchFamily="49" charset="0"/>
              </a:rPr>
              <a:t>{</a:t>
            </a:r>
          </a:p>
          <a:p>
            <a:r>
              <a:rPr lang="en-US" sz="2400" dirty="0">
                <a:latin typeface="Consolas" panose="020B0609020204030204" pitchFamily="49" charset="0"/>
              </a:rPr>
              <a:t>  while (await </a:t>
            </a:r>
            <a:r>
              <a:rPr lang="en-US" sz="2400" dirty="0" err="1">
                <a:latin typeface="Consolas" panose="020B0609020204030204" pitchFamily="49" charset="0"/>
              </a:rPr>
              <a:t>enumerator.MoveNextAsync</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Use(</a:t>
            </a:r>
            <a:r>
              <a:rPr lang="en-US" sz="2400" dirty="0" err="1">
                <a:latin typeface="Consolas" panose="020B0609020204030204" pitchFamily="49" charset="0"/>
              </a:rPr>
              <a:t>enumerator.Current</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a:t>
            </a:r>
          </a:p>
          <a:p>
            <a:r>
              <a:rPr lang="en-US" sz="2400" dirty="0">
                <a:latin typeface="Consolas" panose="020B0609020204030204" pitchFamily="49" charset="0"/>
              </a:rPr>
              <a:t>finally { await </a:t>
            </a:r>
            <a:r>
              <a:rPr lang="en-US" sz="2400" dirty="0" err="1">
                <a:latin typeface="Consolas" panose="020B0609020204030204" pitchFamily="49" charset="0"/>
              </a:rPr>
              <a:t>enumerator.DisposeAsync</a:t>
            </a:r>
            <a:r>
              <a:rPr lang="en-US" sz="2400" dirty="0">
                <a:latin typeface="Consolas" panose="020B0609020204030204" pitchFamily="49" charset="0"/>
              </a:rPr>
              <a:t>(); }</a:t>
            </a:r>
          </a:p>
        </p:txBody>
      </p:sp>
    </p:spTree>
    <p:extLst>
      <p:ext uri="{BB962C8B-B14F-4D97-AF65-F5344CB8AC3E}">
        <p14:creationId xmlns:p14="http://schemas.microsoft.com/office/powerpoint/2010/main" val="3767677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Generic attributes</a:t>
            </a:r>
          </a:p>
        </p:txBody>
      </p:sp>
      <p:sp>
        <p:nvSpPr>
          <p:cNvPr id="4" name="Rectangle 3"/>
          <p:cNvSpPr/>
          <p:nvPr/>
        </p:nvSpPr>
        <p:spPr>
          <a:xfrm>
            <a:off x="4348823" y="3198167"/>
            <a:ext cx="3240697" cy="461665"/>
          </a:xfrm>
          <a:prstGeom prst="rect">
            <a:avLst/>
          </a:prstGeom>
        </p:spPr>
        <p:txBody>
          <a:bodyPr wrap="square">
            <a:spAutoFit/>
          </a:bodyPr>
          <a:lstStyle/>
          <a:p>
            <a:r>
              <a:rPr lang="en-US" sz="2400" dirty="0">
                <a:latin typeface="Consolas" panose="020B0609020204030204" pitchFamily="49" charset="0"/>
              </a:rPr>
              <a:t>[</a:t>
            </a:r>
            <a:r>
              <a:rPr lang="en-US" sz="2400" dirty="0" err="1">
                <a:latin typeface="Consolas" panose="020B0609020204030204" pitchFamily="49" charset="0"/>
              </a:rPr>
              <a:t>TypeConverter</a:t>
            </a:r>
            <a:r>
              <a:rPr lang="en-US" sz="2400" dirty="0">
                <a:latin typeface="Consolas" panose="020B0609020204030204" pitchFamily="49" charset="0"/>
              </a:rPr>
              <a:t>&lt;X&gt;]</a:t>
            </a:r>
          </a:p>
        </p:txBody>
      </p:sp>
    </p:spTree>
    <p:extLst>
      <p:ext uri="{BB962C8B-B14F-4D97-AF65-F5344CB8AC3E}">
        <p14:creationId xmlns:p14="http://schemas.microsoft.com/office/powerpoint/2010/main" val="215191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5" name="TextBox 4"/>
          <p:cNvSpPr txBox="1"/>
          <p:nvPr/>
        </p:nvSpPr>
        <p:spPr>
          <a:xfrm>
            <a:off x="5059433" y="4704127"/>
            <a:ext cx="2079415" cy="646331"/>
          </a:xfrm>
          <a:prstGeom prst="rect">
            <a:avLst/>
          </a:prstGeom>
          <a:noFill/>
        </p:spPr>
        <p:txBody>
          <a:bodyPr wrap="none" rtlCol="0">
            <a:spAutoFit/>
          </a:bodyPr>
          <a:lstStyle/>
          <a:p>
            <a:r>
              <a:rPr lang="en-US" sz="3600" dirty="0"/>
              <a:t>Est. 2002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367" y="1547445"/>
            <a:ext cx="2951546" cy="2951546"/>
          </a:xfrm>
          <a:prstGeom prst="rect">
            <a:avLst/>
          </a:prstGeom>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Tree>
    <p:extLst>
      <p:ext uri="{BB962C8B-B14F-4D97-AF65-F5344CB8AC3E}">
        <p14:creationId xmlns:p14="http://schemas.microsoft.com/office/powerpoint/2010/main" val="2472261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Replace/original and code generation extensions (metaprogramming!)</a:t>
            </a:r>
          </a:p>
          <a:p>
            <a:r>
              <a:rPr lang="en-US" dirty="0"/>
              <a:t>Records and With expressions</a:t>
            </a:r>
          </a:p>
          <a:p>
            <a:r>
              <a:rPr lang="en-US" dirty="0"/>
              <a:t>Shapes and extensions</a:t>
            </a:r>
          </a:p>
        </p:txBody>
      </p:sp>
      <p:sp>
        <p:nvSpPr>
          <p:cNvPr id="3" name="Title 2"/>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061320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4" name="Rectangle 3"/>
          <p:cNvSpPr/>
          <p:nvPr/>
        </p:nvSpPr>
        <p:spPr>
          <a:xfrm>
            <a:off x="3220186" y="795142"/>
            <a:ext cx="5757912" cy="5416868"/>
          </a:xfrm>
          <a:prstGeom prst="rect">
            <a:avLst/>
          </a:prstGeom>
        </p:spPr>
        <p:txBody>
          <a:bodyPr wrap="square">
            <a:spAutoFit/>
          </a:bodyPr>
          <a:lstStyle/>
          <a:p>
            <a:r>
              <a:rPr lang="en-US" sz="1600" dirty="0">
                <a:latin typeface="Consolas" panose="020B0609020204030204" pitchFamily="49" charset="0"/>
              </a:rPr>
              <a:t>public shape </a:t>
            </a:r>
            <a:r>
              <a:rPr lang="en-US" sz="1600" dirty="0" err="1">
                <a:latin typeface="Consolas" panose="020B0609020204030204" pitchFamily="49" charset="0"/>
              </a:rPr>
              <a:t>SGroup</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static T operator +(T t1, T t2);</a:t>
            </a:r>
          </a:p>
          <a:p>
            <a:r>
              <a:rPr lang="en-US" sz="1600" dirty="0">
                <a:latin typeface="Consolas" panose="020B0609020204030204" pitchFamily="49" charset="0"/>
              </a:rPr>
              <a:t>  static T Zero { get; }</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extension </a:t>
            </a:r>
            <a:r>
              <a:rPr lang="en-US" sz="1600" dirty="0" err="1">
                <a:latin typeface="Consolas" panose="020B0609020204030204" pitchFamily="49" charset="0"/>
              </a:rPr>
              <a:t>IntGroup</a:t>
            </a:r>
            <a:r>
              <a:rPr lang="en-US" sz="1600" dirty="0">
                <a:latin typeface="Consolas" panose="020B0609020204030204" pitchFamily="49" charset="0"/>
              </a:rPr>
              <a:t> of </a:t>
            </a:r>
            <a:r>
              <a:rPr lang="en-US" sz="1600" dirty="0" err="1">
                <a:latin typeface="Consolas" panose="020B0609020204030204" pitchFamily="49" charset="0"/>
              </a:rPr>
              <a:t>int</a:t>
            </a:r>
            <a:r>
              <a:rPr lang="en-US" sz="1600" dirty="0">
                <a:latin typeface="Consolas" panose="020B0609020204030204" pitchFamily="49" charset="0"/>
              </a:rPr>
              <a:t> : </a:t>
            </a:r>
            <a:r>
              <a:rPr lang="en-US" sz="1600" dirty="0" err="1">
                <a:latin typeface="Consolas" panose="020B0609020204030204" pitchFamily="49" charset="0"/>
              </a:rPr>
              <a:t>SGroup</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a:t>
            </a:r>
          </a:p>
          <a:p>
            <a:r>
              <a:rPr lang="en-US" sz="1600" dirty="0">
                <a:latin typeface="Consolas" panose="020B0609020204030204" pitchFamily="49" charset="0"/>
              </a:rPr>
              <a:t>{</a:t>
            </a:r>
          </a:p>
          <a:p>
            <a:r>
              <a:rPr lang="en-US" sz="1600" dirty="0">
                <a:latin typeface="Consolas" panose="020B0609020204030204" pitchFamily="49" charset="0"/>
              </a:rPr>
              <a:t>  public static </a:t>
            </a:r>
            <a:r>
              <a:rPr lang="en-US" sz="1600" dirty="0" err="1">
                <a:latin typeface="Consolas" panose="020B0609020204030204" pitchFamily="49" charset="0"/>
              </a:rPr>
              <a:t>int</a:t>
            </a:r>
            <a:r>
              <a:rPr lang="en-US" sz="1600" dirty="0">
                <a:latin typeface="Consolas" panose="020B0609020204030204" pitchFamily="49" charset="0"/>
              </a:rPr>
              <a:t> Zero =&gt; 0;</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static </a:t>
            </a:r>
            <a:r>
              <a:rPr lang="en-US" sz="1600" dirty="0" err="1">
                <a:latin typeface="Consolas" panose="020B0609020204030204" pitchFamily="49" charset="0"/>
              </a:rPr>
              <a:t>AddAll</a:t>
            </a:r>
            <a:r>
              <a:rPr lang="en-US" sz="1600" dirty="0">
                <a:latin typeface="Consolas" panose="020B0609020204030204" pitchFamily="49" charset="0"/>
              </a:rPr>
              <a:t>&lt;T&gt;(T[] </a:t>
            </a:r>
            <a:r>
              <a:rPr lang="en-US" sz="1600" dirty="0" err="1">
                <a:latin typeface="Consolas" panose="020B0609020204030204" pitchFamily="49" charset="0"/>
              </a:rPr>
              <a:t>ts</a:t>
            </a:r>
            <a:r>
              <a:rPr lang="en-US" sz="1600" dirty="0">
                <a:latin typeface="Consolas" panose="020B0609020204030204" pitchFamily="49" charset="0"/>
              </a:rPr>
              <a:t>) </a:t>
            </a:r>
          </a:p>
          <a:p>
            <a:r>
              <a:rPr lang="en-US" sz="1600" dirty="0">
                <a:latin typeface="Consolas" panose="020B0609020204030204" pitchFamily="49" charset="0"/>
              </a:rPr>
              <a:t>  where T : </a:t>
            </a:r>
            <a:r>
              <a:rPr lang="en-US" sz="1600" dirty="0" err="1">
                <a:latin typeface="Consolas" panose="020B0609020204030204" pitchFamily="49" charset="0"/>
              </a:rPr>
              <a:t>SGroup</a:t>
            </a:r>
            <a:r>
              <a:rPr lang="en-US" sz="1600" dirty="0">
                <a:latin typeface="Consolas" panose="020B0609020204030204" pitchFamily="49" charset="0"/>
              </a:rPr>
              <a:t>&lt;T&gt; </a:t>
            </a:r>
          </a:p>
          <a:p>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result = </a:t>
            </a:r>
            <a:r>
              <a:rPr lang="en-US" sz="1600" dirty="0" err="1">
                <a:latin typeface="Consolas" panose="020B0609020204030204" pitchFamily="49" charset="0"/>
              </a:rPr>
              <a:t>T.Zero</a:t>
            </a:r>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foreach</a:t>
            </a:r>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t in </a:t>
            </a:r>
            <a:r>
              <a:rPr lang="en-US" sz="1600" dirty="0" err="1">
                <a:latin typeface="Consolas" panose="020B0609020204030204" pitchFamily="49" charset="0"/>
              </a:rPr>
              <a:t>ts</a:t>
            </a:r>
            <a:r>
              <a:rPr lang="en-US" sz="1600" dirty="0">
                <a:latin typeface="Consolas" panose="020B0609020204030204" pitchFamily="49" charset="0"/>
              </a:rPr>
              <a:t>) { result += t; } </a:t>
            </a:r>
          </a:p>
          <a:p>
            <a:r>
              <a:rPr lang="en-US" sz="1600" dirty="0">
                <a:latin typeface="Consolas" panose="020B0609020204030204" pitchFamily="49" charset="0"/>
              </a:rPr>
              <a:t>  return result;</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err="1">
                <a:latin typeface="Consolas" panose="020B0609020204030204" pitchFamily="49" charset="0"/>
              </a:rPr>
              <a:t>int</a:t>
            </a:r>
            <a:r>
              <a:rPr lang="en-US" sz="1600" dirty="0">
                <a:latin typeface="Consolas" panose="020B0609020204030204" pitchFamily="49" charset="0"/>
              </a:rPr>
              <a:t>[] numbers = { 5, 1, 9, 2, 3, 10, 8, 4, 7, 6 };</a:t>
            </a:r>
          </a:p>
          <a:p>
            <a:r>
              <a:rPr lang="en-US" sz="1600" dirty="0" err="1">
                <a:latin typeface="Consolas" panose="020B0609020204030204" pitchFamily="49" charset="0"/>
              </a:rPr>
              <a:t>WriteLine</a:t>
            </a:r>
            <a:r>
              <a:rPr lang="en-US" sz="1600" dirty="0">
                <a:latin typeface="Consolas" panose="020B0609020204030204" pitchFamily="49" charset="0"/>
              </a:rPr>
              <a:t>(</a:t>
            </a:r>
            <a:r>
              <a:rPr lang="en-US" sz="1600" dirty="0" err="1">
                <a:latin typeface="Consolas" panose="020B0609020204030204" pitchFamily="49" charset="0"/>
              </a:rPr>
              <a:t>AddAll</a:t>
            </a:r>
            <a:r>
              <a:rPr lang="en-US" sz="1600" dirty="0">
                <a:latin typeface="Consolas" panose="020B0609020204030204" pitchFamily="49" charset="0"/>
              </a:rPr>
              <a:t>(numbers)); </a:t>
            </a:r>
          </a:p>
        </p:txBody>
      </p:sp>
    </p:spTree>
    <p:extLst>
      <p:ext uri="{BB962C8B-B14F-4D97-AF65-F5344CB8AC3E}">
        <p14:creationId xmlns:p14="http://schemas.microsoft.com/office/powerpoint/2010/main" val="531026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2" name="Picture 1">
            <a:extLst>
              <a:ext uri="{FF2B5EF4-FFF2-40B4-BE49-F238E27FC236}">
                <a16:creationId xmlns:a16="http://schemas.microsoft.com/office/drawing/2014/main" id="{34249A10-ACFE-4628-BDCE-4B66B9A8D0CA}"/>
              </a:ext>
            </a:extLst>
          </p:cNvPr>
          <p:cNvPicPr>
            <a:picLocks noChangeAspect="1"/>
          </p:cNvPicPr>
          <p:nvPr/>
        </p:nvPicPr>
        <p:blipFill>
          <a:blip r:embed="rId3"/>
          <a:stretch>
            <a:fillRect/>
          </a:stretch>
        </p:blipFill>
        <p:spPr>
          <a:xfrm>
            <a:off x="1219200" y="947737"/>
            <a:ext cx="9753600" cy="4962525"/>
          </a:xfrm>
          <a:prstGeom prst="rect">
            <a:avLst/>
          </a:prstGeom>
        </p:spPr>
      </p:pic>
    </p:spTree>
    <p:extLst>
      <p:ext uri="{BB962C8B-B14F-4D97-AF65-F5344CB8AC3E}">
        <p14:creationId xmlns:p14="http://schemas.microsoft.com/office/powerpoint/2010/main" val="3911761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4662435" y="6276894"/>
            <a:ext cx="752956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4" name="Picture 3"/>
          <p:cNvPicPr>
            <a:picLocks noChangeAspect="1"/>
          </p:cNvPicPr>
          <p:nvPr/>
        </p:nvPicPr>
        <p:blipFill>
          <a:blip r:embed="rId3"/>
          <a:stretch>
            <a:fillRect/>
          </a:stretch>
        </p:blipFill>
        <p:spPr>
          <a:xfrm>
            <a:off x="1697978" y="1086044"/>
            <a:ext cx="8802328" cy="4706007"/>
          </a:xfrm>
          <a:prstGeom prst="rect">
            <a:avLst/>
          </a:prstGeom>
        </p:spPr>
      </p:pic>
    </p:spTree>
    <p:extLst>
      <p:ext uri="{BB962C8B-B14F-4D97-AF65-F5344CB8AC3E}">
        <p14:creationId xmlns:p14="http://schemas.microsoft.com/office/powerpoint/2010/main" val="2221120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932" y="937431"/>
            <a:ext cx="7456419" cy="496597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sp>
        <p:nvSpPr>
          <p:cNvPr id="2" name="TextBox 1"/>
          <p:cNvSpPr txBox="1"/>
          <p:nvPr/>
        </p:nvSpPr>
        <p:spPr>
          <a:xfrm>
            <a:off x="3767413" y="3420418"/>
            <a:ext cx="3685624" cy="369332"/>
          </a:xfrm>
          <a:prstGeom prst="rect">
            <a:avLst/>
          </a:prstGeom>
          <a:noFill/>
        </p:spPr>
        <p:txBody>
          <a:bodyPr wrap="none" rtlCol="0">
            <a:spAutoFit/>
          </a:bodyPr>
          <a:lstStyle/>
          <a:p>
            <a:r>
              <a:rPr lang="en-US" dirty="0">
                <a:solidFill>
                  <a:schemeClr val="bg1"/>
                </a:solidFill>
              </a:rPr>
              <a:t>More expression-bodied members</a:t>
            </a:r>
          </a:p>
        </p:txBody>
      </p:sp>
    </p:spTree>
    <p:extLst>
      <p:ext uri="{BB962C8B-B14F-4D97-AF65-F5344CB8AC3E}">
        <p14:creationId xmlns:p14="http://schemas.microsoft.com/office/powerpoint/2010/main" val="2918055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5" y="3637066"/>
            <a:ext cx="6282776"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https://github.com/JasonBock/WhatsNewInCSharp7</a:t>
            </a:r>
          </a:p>
          <a:p>
            <a:pPr marL="285750" indent="-285750">
              <a:buFont typeface="Arial" panose="020B0604020202020204" pitchFamily="34" charset="0"/>
              <a:buChar char="•"/>
            </a:pPr>
            <a:r>
              <a:rPr lang="en-US" dirty="0"/>
              <a:t>https://github.com/JasonBock/WhatsNewInCSharp6</a:t>
            </a:r>
          </a:p>
          <a:p>
            <a:pPr marL="285750" indent="-285750">
              <a:buFont typeface="Arial" panose="020B0604020202020204" pitchFamily="34" charset="0"/>
              <a:buChar char="•"/>
            </a:pPr>
            <a:r>
              <a:rPr lang="en-US" dirty="0"/>
              <a:t>https://github.com/JasonBock/Presentations/blob/master/What%E2%80%99s%20New%20in%20C%237.pptx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1</a:t>
            </a:r>
          </a:p>
        </p:txBody>
      </p:sp>
      <p:sp>
        <p:nvSpPr>
          <p:cNvPr id="5" name="Rectangle 4"/>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spTree>
    <p:extLst>
      <p:ext uri="{BB962C8B-B14F-4D97-AF65-F5344CB8AC3E}">
        <p14:creationId xmlns:p14="http://schemas.microsoft.com/office/powerpoint/2010/main" val="109027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2</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Tree>
    <p:extLst>
      <p:ext uri="{BB962C8B-B14F-4D97-AF65-F5344CB8AC3E}">
        <p14:creationId xmlns:p14="http://schemas.microsoft.com/office/powerpoint/2010/main" val="285535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3</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Tree>
    <p:extLst>
      <p:ext uri="{BB962C8B-B14F-4D97-AF65-F5344CB8AC3E}">
        <p14:creationId xmlns:p14="http://schemas.microsoft.com/office/powerpoint/2010/main" val="318630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4</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Tree>
    <p:extLst>
      <p:ext uri="{BB962C8B-B14F-4D97-AF65-F5344CB8AC3E}">
        <p14:creationId xmlns:p14="http://schemas.microsoft.com/office/powerpoint/2010/main" val="1758279600"/>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412</TotalTime>
  <Words>4108</Words>
  <Application>Microsoft Office PowerPoint</Application>
  <PresentationFormat>Widescreen</PresentationFormat>
  <Paragraphs>594</Paragraphs>
  <Slides>55</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Dotum</vt: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What’s New in C#7</vt:lpstr>
      <vt:lpstr>Personal Info</vt:lpstr>
      <vt:lpstr>Downloads</vt:lpstr>
      <vt:lpstr>Overview </vt:lpstr>
      <vt:lpstr>Language Evolution</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vt:lpstr>
      <vt:lpstr>Language Evolution</vt:lpstr>
      <vt:lpstr>Language Evolution</vt:lpstr>
      <vt:lpstr>Language Evolution</vt:lpstr>
      <vt:lpstr>Demo: C#7, C#7.1, C#7.2 and C#7.3 Features</vt:lpstr>
      <vt:lpstr>C#7 Features </vt:lpstr>
      <vt:lpstr>C#7 Features </vt:lpstr>
      <vt:lpstr>C#7 Features </vt:lpstr>
      <vt:lpstr>C#7 Features </vt:lpstr>
      <vt:lpstr>C#7 Features </vt:lpstr>
      <vt:lpstr>C#7 Features </vt:lpstr>
      <vt:lpstr>C#7 Features </vt:lpstr>
      <vt:lpstr>C#7 Features </vt:lpstr>
      <vt:lpstr>C#7 Features </vt:lpstr>
      <vt:lpstr>C#7 Features </vt:lpstr>
      <vt:lpstr>C#7.1 Features </vt:lpstr>
      <vt:lpstr>C#7.1 Features </vt:lpstr>
      <vt:lpstr>C#7.1 Features </vt:lpstr>
      <vt:lpstr>C#7.1 Features </vt:lpstr>
      <vt:lpstr>C#7.2 Features </vt:lpstr>
      <vt:lpstr>C#7.2 Features </vt:lpstr>
      <vt:lpstr>C#7.2 Features </vt:lpstr>
      <vt:lpstr>C#7.2 Features </vt:lpstr>
      <vt:lpstr>C#7.3 Features </vt:lpstr>
      <vt:lpstr>C#7.3 Features </vt:lpstr>
      <vt:lpstr>C#7.3 Features </vt:lpstr>
      <vt:lpstr>Future Directions</vt:lpstr>
      <vt:lpstr>Future Directions</vt:lpstr>
      <vt:lpstr>C#8 – Ranges</vt:lpstr>
      <vt:lpstr>C#8 – Default Interface Methods</vt:lpstr>
      <vt:lpstr>C#8 – Nullable Reference Types</vt:lpstr>
      <vt:lpstr>C#8 – Async streams</vt:lpstr>
      <vt:lpstr>C#8 – Generic attributes</vt:lpstr>
      <vt:lpstr>Future Directions</vt:lpstr>
      <vt:lpstr>Future Directions</vt:lpstr>
      <vt:lpstr>Future Directions</vt:lpstr>
      <vt:lpstr>Future Directions</vt:lpstr>
      <vt:lpstr>Future Directions</vt:lpstr>
      <vt:lpstr>What’s New in C#7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24</cp:revision>
  <dcterms:created xsi:type="dcterms:W3CDTF">2018-02-12T02:51:15Z</dcterms:created>
  <dcterms:modified xsi:type="dcterms:W3CDTF">2018-05-09T20:04:51Z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